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83" r:id="rId5"/>
    <p:sldId id="297" r:id="rId6"/>
    <p:sldId id="298" r:id="rId7"/>
    <p:sldId id="285" r:id="rId8"/>
    <p:sldId id="286" r:id="rId9"/>
    <p:sldId id="287" r:id="rId10"/>
    <p:sldId id="294" r:id="rId11"/>
    <p:sldId id="295" r:id="rId12"/>
    <p:sldId id="296" r:id="rId13"/>
    <p:sldId id="293" r:id="rId14"/>
    <p:sldId id="292" r:id="rId15"/>
    <p:sldId id="291" r:id="rId16"/>
    <p:sldId id="290" r:id="rId17"/>
    <p:sldId id="289" r:id="rId18"/>
    <p:sldId id="2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879" autoAdjust="0"/>
  </p:normalViewPr>
  <p:slideViewPr>
    <p:cSldViewPr snapToGrid="0" showGuides="1">
      <p:cViewPr varScale="1">
        <p:scale>
          <a:sx n="91" d="100"/>
          <a:sy n="91" d="100"/>
        </p:scale>
        <p:origin x="322" y="77"/>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26648-F114-4402-B049-AA57EA7F2020}"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815FE-BC4D-474E-9AA3-6983BC3D8777}" type="slidenum">
              <a:rPr lang="en-US" smtClean="0"/>
              <a:t>‹#›</a:t>
            </a:fld>
            <a:endParaRPr lang="en-US"/>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anchor="ctr">
            <a:noAutofit/>
          </a:bodyP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anchor="b">
            <a:noAutofit/>
          </a:bodyPr>
          <a:lstStyle>
            <a:lvl1pPr algn="l">
              <a:defRPr sz="66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a:noAutofit/>
          </a:bodyPr>
          <a:lstStyle>
            <a:lvl1pPr marL="0" indent="0" algn="ctr">
              <a:buNone/>
              <a:defRPr sz="2000">
                <a:solidFill>
                  <a:schemeClr val="accent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a:lstStyle>
            <a:lvl1pP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DEEA677E-8DEA-5E75-BA4B-23D1BA7F8E99}"/>
              </a:ext>
            </a:extLst>
          </p:cNvPr>
          <p:cNvCxnSpPr>
            <a:cxnSpLocks/>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anchor="ctr"/>
          <a:lstStyle>
            <a:lvl1pPr marL="0" indent="0">
              <a:buNone/>
              <a:defRPr sz="40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a:t>Click to edit Master title style</a:t>
            </a:r>
            <a:endParaRPr lang="en-US" dirty="0"/>
          </a:p>
        </p:txBody>
      </p:sp>
      <p:sp>
        <p:nvSpPr>
          <p:cNvPr id="22" name="Picture Placeholder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21" name="Text Placeholder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Content Placeholder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Slide Number Placeholder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6" name="Footer Placeholder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25" name="Date Placeholder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a:lstStyle/>
          <a:p>
            <a:r>
              <a:rPr lang="en-US"/>
              <a:t>20XX</a:t>
            </a:r>
            <a:endParaRPr lang="en-US" dirty="0"/>
          </a:p>
        </p:txBody>
      </p:sp>
      <p:cxnSp>
        <p:nvCxnSpPr>
          <p:cNvPr id="28" name="Straight Connector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a:lstStyle>
            <a:lvl1pPr algn="ctr">
              <a:defRPr sz="7200">
                <a:solidFill>
                  <a:schemeClr val="accent1"/>
                </a:solidFill>
              </a:defRPr>
            </a:lvl1pPr>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6" name="Straight Connector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a:lstStyle>
            <a:lvl1pPr algn="l">
              <a:defRPr sz="7200"/>
            </a:lvl1pPr>
          </a:lstStyle>
          <a:p>
            <a:r>
              <a:rPr lang="en-US"/>
              <a:t>Click to edit Master title style</a:t>
            </a:r>
            <a:endParaRPr lang="en-US" dirty="0"/>
          </a:p>
        </p:txBody>
      </p:sp>
      <p:sp>
        <p:nvSpPr>
          <p:cNvPr id="20" name="Picture Placeholder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anchor="ctr"/>
          <a:lstStyle>
            <a:lvl1pPr marL="0" indent="0" algn="ctr">
              <a:buNone/>
              <a:defRPr/>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3" name="Text Placeholder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4" name="Text Placeholder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Tree>
    <p:extLst>
      <p:ext uri="{BB962C8B-B14F-4D97-AF65-F5344CB8AC3E}">
        <p14:creationId xmlns:p14="http://schemas.microsoft.com/office/powerpoint/2010/main"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4" name="Footer Placeholder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7110ABD4-B26A-0940-A80F-399F8FCAD992}"/>
              </a:ext>
            </a:extLst>
          </p:cNvPr>
          <p:cNvSpPr>
            <a:spLocks noGrp="1"/>
          </p:cNvSpPr>
          <p:nvPr>
            <p:ph type="dt" sz="half" idx="10"/>
          </p:nvPr>
        </p:nvSpPr>
        <p:spPr/>
        <p:txBody>
          <a:bodyPr/>
          <a:lstStyle/>
          <a:p>
            <a:r>
              <a:rPr lang="en-US"/>
              <a:t>20XX</a:t>
            </a:r>
            <a:endParaRPr lang="en-US" dirty="0"/>
          </a:p>
        </p:txBody>
      </p:sp>
      <p:cxnSp>
        <p:nvCxnSpPr>
          <p:cNvPr id="7" name="Straight Connector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C1505-F26B-3039-38E3-3A7F7CC7F36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cxnSp>
        <p:nvCxnSpPr>
          <p:cNvPr id="6" name="Straight Connector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0"/>
            <a:ext cx="4370832" cy="2194560"/>
          </a:xfrm>
        </p:spPr>
        <p:txBody>
          <a:bodyPr/>
          <a:lstStyle>
            <a:lvl1pPr algn="l">
              <a:defRPr sz="7200"/>
            </a:lvl1pPr>
          </a:lstStyle>
          <a:p>
            <a:r>
              <a:rPr lang="en-US"/>
              <a:t>Click to edit Master title style</a:t>
            </a:r>
            <a:endParaRPr lang="en-US" dirty="0"/>
          </a:p>
        </p:txBody>
      </p:sp>
      <p:sp>
        <p:nvSpPr>
          <p:cNvPr id="13" name="Picture Placeholder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anchor="ctr"/>
          <a:lstStyle>
            <a:lvl1pPr>
              <a:defRPr sz="7200">
                <a:solidFill>
                  <a:schemeClr val="accent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a:lstStyle>
            <a:lvl1pPr marL="0" indent="0" algn="ctr">
              <a:lnSpc>
                <a:spcPct val="100000"/>
              </a:lnSpc>
              <a:spcBef>
                <a:spcPts val="0"/>
              </a:spcBef>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accent4">
            <a:lumMod val="5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anchor="ct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a:lstStyle>
            <a:lvl1pPr>
              <a:defRPr baseline="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466344"/>
            <a:ext cx="3236976" cy="996696"/>
          </a:xfrm>
        </p:spPr>
        <p:txBody>
          <a:bodyPr/>
          <a:lstStyle>
            <a:lvl1pPr>
              <a:defRPr>
                <a:solidFill>
                  <a:schemeClr val="accent1"/>
                </a:solidFill>
              </a:defRPr>
            </a:lvl1pPr>
          </a:lstStyle>
          <a:p>
            <a:r>
              <a:rPr lang="en-US"/>
              <a:t>Click to edit Master title style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48309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48309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cxnSp>
        <p:nvCxnSpPr>
          <p:cNvPr id="17" name="Straight Connector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9" name="Straight Connector 8">
            <a:extLst>
              <a:ext uri="{FF2B5EF4-FFF2-40B4-BE49-F238E27FC236}">
                <a16:creationId xmlns:a16="http://schemas.microsoft.com/office/drawing/2014/main" id="{C60493A2-A97C-AF3D-B912-358EF45F61BD}"/>
              </a:ext>
            </a:extLst>
          </p:cNvPr>
          <p:cNvCxnSpPr>
            <a:cxnSpLocks/>
          </p:cNvCxnSpPr>
          <p:nvPr userDrawn="1"/>
        </p:nvCxnSpPr>
        <p:spPr>
          <a:xfrm>
            <a:off x="3866404" y="92946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a:lstStyle>
            <a:lvl1pPr algn="ct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5" name="Text Placeholder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Text Placeholder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7" name="Text Placeholder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3" name="Text Placeholder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732125"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800705"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1C2E707-78B6-51F1-8B2D-EA2147D58C21}"/>
              </a:ext>
            </a:extLst>
          </p:cNvPr>
          <p:cNvSpPr>
            <a:spLocks noGrp="1"/>
          </p:cNvSpPr>
          <p:nvPr>
            <p:ph type="body" idx="38"/>
          </p:nvPr>
        </p:nvSpPr>
        <p:spPr>
          <a:xfrm>
            <a:off x="6718409"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Text Placeholder 2">
            <a:extLst>
              <a:ext uri="{FF2B5EF4-FFF2-40B4-BE49-F238E27FC236}">
                <a16:creationId xmlns:a16="http://schemas.microsoft.com/office/drawing/2014/main" id="{9E91D85A-CBAB-980E-5BD9-3BCF8CEAC7EA}"/>
              </a:ext>
            </a:extLst>
          </p:cNvPr>
          <p:cNvSpPr>
            <a:spLocks noGrp="1"/>
          </p:cNvSpPr>
          <p:nvPr>
            <p:ph type="body" idx="34"/>
          </p:nvPr>
        </p:nvSpPr>
        <p:spPr>
          <a:xfrm>
            <a:off x="6800705"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Picture Placeholder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6" name="Text Placeholder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7" name="Straight Connector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anchor="b"/>
          <a:lstStyle>
            <a:lvl1pPr>
              <a:lnSpc>
                <a:spcPct val="100000"/>
              </a:lnSpc>
              <a:defRPr sz="5400"/>
            </a:lvl1pPr>
          </a:lstStyle>
          <a:p>
            <a:r>
              <a:rPr lang="en-US"/>
              <a:t>Click to edit Master title style</a:t>
            </a:r>
          </a:p>
        </p:txBody>
      </p:sp>
      <p:sp>
        <p:nvSpPr>
          <p:cNvPr id="19" name="Subtitle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a:noAutofit/>
          </a:bodyPr>
          <a:lstStyle>
            <a:lvl1pPr marL="0" indent="0" algn="l">
              <a:buNone/>
              <a:defRPr sz="1800">
                <a:solidFill>
                  <a:schemeClr val="tx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Picture Placeholder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anchor="ctr"/>
          <a:lstStyle>
            <a:lvl1pPr marL="0" indent="0" algn="ctr">
              <a:buNone/>
              <a:defRPr sz="18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tx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tx1"/>
                </a:solidFill>
              </a:defRPr>
            </a:lvl1p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tx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content">
    <p:bg>
      <p:bgPr>
        <a:solidFill>
          <a:schemeClr val="accent1"/>
        </a:solidFill>
        <a:effectLst/>
      </p:bgPr>
    </p:bg>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anchor="ctr"/>
          <a:lstStyle>
            <a:lvl1pPr marL="0" indent="0" algn="ctr">
              <a:buNone/>
              <a:defRPr sz="1800"/>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9" name="Content Placeholder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31" name="Text Placeholder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2" name="Text Placeholder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3" name="Content Placeholder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4" name="Content Placeholder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5" name="Text Placeholder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6" name="Text Placeholder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1" name="Content Placeholder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a:lstStyle>
            <a:lvl1pPr marL="0" indent="0">
              <a:lnSpc>
                <a:spcPct val="100000"/>
              </a:lnSpc>
              <a:spcBef>
                <a:spcPts val="0"/>
              </a:spcBef>
              <a:buNone/>
              <a:defRPr sz="1800"/>
            </a:lvl1pPr>
          </a:lstStyle>
          <a:p>
            <a:pPr lvl="0"/>
            <a:r>
              <a:rPr lang="en-US"/>
              <a:t>Click to edit Master text styles</a:t>
            </a:r>
          </a:p>
        </p:txBody>
      </p:sp>
      <p:sp>
        <p:nvSpPr>
          <p:cNvPr id="42" name="Text Placeholder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4" name="Text Placeholder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5" name="Text Placeholder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6" name="Text Placeholder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7" name="Text Placeholder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8" name="Text Placeholder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r>
              <a:rPr lang="en-US"/>
              <a:t>20XX</a:t>
            </a:r>
            <a:endParaRPr lang="en-US" dirty="0"/>
          </a:p>
        </p:txBody>
      </p:sp>
      <p:sp>
        <p:nvSpPr>
          <p:cNvPr id="2" name="Title Placeholder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fld id="{84D792B7-0397-C047-AE12-1A03F7E3DC83}" type="slidenum">
              <a:rPr lang="en-US" smtClean="0"/>
              <a:pPr/>
              <a:t>‹#›</a:t>
            </a:fld>
            <a:endParaRPr lang="en-US" dirty="0"/>
          </a:p>
        </p:txBody>
      </p:sp>
      <p:sp>
        <p:nvSpPr>
          <p:cNvPr id="13" name="Footer Placeholder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sz="1200" spc="300" baseline="0">
                <a:solidFill>
                  <a:schemeClr val="tx1"/>
                </a:solidFill>
                <a:latin typeface="Gill Sans Nova Light" panose="020B0302020104020203" pitchFamily="34" charset="0"/>
              </a:defRPr>
            </a:lvl1pPr>
          </a:lstStyle>
          <a:p>
            <a:r>
              <a:rPr lang="en-US"/>
              <a:t>presentation title</a:t>
            </a:r>
            <a:endParaRPr lang="en-US"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1341B-74CE-99E1-8A79-DB717AB6EAEF}"/>
              </a:ext>
            </a:extLst>
          </p:cNvPr>
          <p:cNvSpPr>
            <a:spLocks noGrp="1"/>
          </p:cNvSpPr>
          <p:nvPr>
            <p:ph type="ctrTitle"/>
          </p:nvPr>
        </p:nvSpPr>
        <p:spPr>
          <a:xfrm>
            <a:off x="1059110" y="3706760"/>
            <a:ext cx="6867144" cy="2386584"/>
          </a:xfrm>
        </p:spPr>
        <p:txBody>
          <a:bodyPr/>
          <a:lstStyle/>
          <a:p>
            <a:r>
              <a:rPr lang="en-US" dirty="0"/>
              <a:t>STUDENT MANAGEMENT SYSTEM</a:t>
            </a:r>
          </a:p>
        </p:txBody>
      </p:sp>
      <p:pic>
        <p:nvPicPr>
          <p:cNvPr id="1026" name="Picture 2" descr="a person is writing on a laptop on a desk">
            <a:extLst>
              <a:ext uri="{FF2B5EF4-FFF2-40B4-BE49-F238E27FC236}">
                <a16:creationId xmlns:a16="http://schemas.microsoft.com/office/drawing/2014/main" id="{72B851AA-5858-CD39-A416-BF5FBB506F50}"/>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31854" b="31854"/>
          <a:stretch>
            <a:fillRect/>
          </a:stretch>
        </p:blipFill>
        <p:spPr bwMode="auto">
          <a:xfrm>
            <a:off x="1230420" y="562418"/>
            <a:ext cx="9613711" cy="2327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7962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08789-8D5C-35C3-4116-40899E785E62}"/>
              </a:ext>
            </a:extLst>
          </p:cNvPr>
          <p:cNvSpPr>
            <a:spLocks noGrp="1"/>
          </p:cNvSpPr>
          <p:nvPr>
            <p:ph type="title"/>
          </p:nvPr>
        </p:nvSpPr>
        <p:spPr/>
        <p:txBody>
          <a:bodyPr/>
          <a:lstStyle/>
          <a:p>
            <a:r>
              <a:rPr lang="en-US" dirty="0"/>
              <a:t>PLANS FOR PRODUCT LAUNCH</a:t>
            </a:r>
          </a:p>
        </p:txBody>
      </p:sp>
      <p:pic>
        <p:nvPicPr>
          <p:cNvPr id="30" name="Picture Placeholder 29" descr="Proposal at Taj Mahal">
            <a:extLst>
              <a:ext uri="{FF2B5EF4-FFF2-40B4-BE49-F238E27FC236}">
                <a16:creationId xmlns:a16="http://schemas.microsoft.com/office/drawing/2014/main" id="{728E0D4F-725A-30CD-A267-9D3F60BA364F}"/>
              </a:ext>
            </a:extLst>
          </p:cNvPr>
          <p:cNvPicPr>
            <a:picLocks noGrp="1" noChangeAspect="1"/>
          </p:cNvPicPr>
          <p:nvPr>
            <p:ph type="pic" sz="quarter" idx="20"/>
          </p:nvPr>
        </p:nvPicPr>
        <p:blipFill rotWithShape="1">
          <a:blip r:embed="rId2"/>
          <a:srcRect l="203" r="203"/>
          <a:stretch/>
        </p:blipFill>
        <p:spPr/>
      </p:pic>
      <p:sp>
        <p:nvSpPr>
          <p:cNvPr id="28" name="Text Placeholder 27">
            <a:extLst>
              <a:ext uri="{FF2B5EF4-FFF2-40B4-BE49-F238E27FC236}">
                <a16:creationId xmlns:a16="http://schemas.microsoft.com/office/drawing/2014/main" id="{591EEFEC-79B8-34B1-A486-E13D8CB1D3C6}"/>
              </a:ext>
            </a:extLst>
          </p:cNvPr>
          <p:cNvSpPr>
            <a:spLocks noGrp="1"/>
          </p:cNvSpPr>
          <p:nvPr>
            <p:ph type="body" sz="quarter" idx="27"/>
          </p:nvPr>
        </p:nvSpPr>
        <p:spPr/>
        <p:txBody>
          <a:bodyPr/>
          <a:lstStyle/>
          <a:p>
            <a:r>
              <a:rPr lang="en-US" dirty="0"/>
              <a:t>1</a:t>
            </a:r>
          </a:p>
        </p:txBody>
      </p:sp>
      <p:sp>
        <p:nvSpPr>
          <p:cNvPr id="23" name="Text Placeholder 22">
            <a:extLst>
              <a:ext uri="{FF2B5EF4-FFF2-40B4-BE49-F238E27FC236}">
                <a16:creationId xmlns:a16="http://schemas.microsoft.com/office/drawing/2014/main" id="{20410F17-64F4-CE1C-23DD-9D6AB5BCDFBB}"/>
              </a:ext>
            </a:extLst>
          </p:cNvPr>
          <p:cNvSpPr>
            <a:spLocks noGrp="1"/>
          </p:cNvSpPr>
          <p:nvPr>
            <p:ph type="body" sz="quarter" idx="22"/>
          </p:nvPr>
        </p:nvSpPr>
        <p:spPr/>
        <p:txBody>
          <a:bodyPr/>
          <a:lstStyle/>
          <a:p>
            <a:r>
              <a:rPr lang="en-US" dirty="0"/>
              <a:t>PLANNING</a:t>
            </a:r>
          </a:p>
        </p:txBody>
      </p:sp>
      <p:sp>
        <p:nvSpPr>
          <p:cNvPr id="22" name="Content Placeholder 21">
            <a:extLst>
              <a:ext uri="{FF2B5EF4-FFF2-40B4-BE49-F238E27FC236}">
                <a16:creationId xmlns:a16="http://schemas.microsoft.com/office/drawing/2014/main" id="{89A8F527-A476-D33C-5292-F9F968A8DCB8}"/>
              </a:ext>
            </a:extLst>
          </p:cNvPr>
          <p:cNvSpPr>
            <a:spLocks noGrp="1"/>
          </p:cNvSpPr>
          <p:nvPr>
            <p:ph idx="21"/>
          </p:nvPr>
        </p:nvSpPr>
        <p:spPr/>
        <p:txBody>
          <a:bodyPr/>
          <a:lstStyle/>
          <a:p>
            <a:r>
              <a:rPr lang="en-US" dirty="0"/>
              <a:t>Synergize scalable e-commerce</a:t>
            </a:r>
          </a:p>
          <a:p>
            <a:endParaRPr lang="en-US" dirty="0"/>
          </a:p>
        </p:txBody>
      </p:sp>
      <p:sp>
        <p:nvSpPr>
          <p:cNvPr id="15" name="Text Placeholder 14">
            <a:extLst>
              <a:ext uri="{FF2B5EF4-FFF2-40B4-BE49-F238E27FC236}">
                <a16:creationId xmlns:a16="http://schemas.microsoft.com/office/drawing/2014/main" id="{04D4D02F-6C26-0504-EA3C-656C7E0E7951}"/>
              </a:ext>
            </a:extLst>
          </p:cNvPr>
          <p:cNvSpPr>
            <a:spLocks noGrp="1"/>
          </p:cNvSpPr>
          <p:nvPr>
            <p:ph type="body" sz="quarter" idx="14"/>
          </p:nvPr>
        </p:nvSpPr>
        <p:spPr/>
        <p:txBody>
          <a:bodyPr/>
          <a:lstStyle/>
          <a:p>
            <a:r>
              <a:rPr lang="en-US" dirty="0"/>
              <a:t>MARKETING</a:t>
            </a:r>
          </a:p>
        </p:txBody>
      </p:sp>
      <p:sp>
        <p:nvSpPr>
          <p:cNvPr id="14" name="Content Placeholder 13">
            <a:extLst>
              <a:ext uri="{FF2B5EF4-FFF2-40B4-BE49-F238E27FC236}">
                <a16:creationId xmlns:a16="http://schemas.microsoft.com/office/drawing/2014/main" id="{87A81DEE-36A8-8E83-7586-77EF3AA44492}"/>
              </a:ext>
            </a:extLst>
          </p:cNvPr>
          <p:cNvSpPr>
            <a:spLocks noGrp="1"/>
          </p:cNvSpPr>
          <p:nvPr>
            <p:ph idx="13"/>
          </p:nvPr>
        </p:nvSpPr>
        <p:spPr/>
        <p:txBody>
          <a:bodyPr/>
          <a:lstStyle/>
          <a:p>
            <a:r>
              <a:rPr lang="en-US" dirty="0"/>
              <a:t>Disseminate standardized metrics</a:t>
            </a:r>
          </a:p>
          <a:p>
            <a:endParaRPr lang="en-US" dirty="0"/>
          </a:p>
        </p:txBody>
      </p:sp>
      <p:sp>
        <p:nvSpPr>
          <p:cNvPr id="26" name="Text Placeholder 25">
            <a:extLst>
              <a:ext uri="{FF2B5EF4-FFF2-40B4-BE49-F238E27FC236}">
                <a16:creationId xmlns:a16="http://schemas.microsoft.com/office/drawing/2014/main" id="{166BCC44-E426-778C-0072-2404FC596857}"/>
              </a:ext>
            </a:extLst>
          </p:cNvPr>
          <p:cNvSpPr>
            <a:spLocks noGrp="1"/>
          </p:cNvSpPr>
          <p:nvPr>
            <p:ph type="body" sz="quarter" idx="25"/>
          </p:nvPr>
        </p:nvSpPr>
        <p:spPr/>
        <p:txBody>
          <a:bodyPr/>
          <a:lstStyle/>
          <a:p>
            <a:r>
              <a:rPr lang="en-US" dirty="0"/>
              <a:t>2</a:t>
            </a:r>
          </a:p>
        </p:txBody>
      </p:sp>
      <p:sp>
        <p:nvSpPr>
          <p:cNvPr id="19" name="Text Placeholder 18">
            <a:extLst>
              <a:ext uri="{FF2B5EF4-FFF2-40B4-BE49-F238E27FC236}">
                <a16:creationId xmlns:a16="http://schemas.microsoft.com/office/drawing/2014/main" id="{A2FFF066-0D5B-A2B5-4C1C-3456E8FD17CD}"/>
              </a:ext>
            </a:extLst>
          </p:cNvPr>
          <p:cNvSpPr>
            <a:spLocks noGrp="1"/>
          </p:cNvSpPr>
          <p:nvPr>
            <p:ph type="body" sz="quarter" idx="18"/>
          </p:nvPr>
        </p:nvSpPr>
        <p:spPr/>
        <p:txBody>
          <a:bodyPr/>
          <a:lstStyle/>
          <a:p>
            <a:r>
              <a:rPr lang="en-US" dirty="0"/>
              <a:t>DESIGN</a:t>
            </a:r>
          </a:p>
        </p:txBody>
      </p:sp>
      <p:sp>
        <p:nvSpPr>
          <p:cNvPr id="18" name="Content Placeholder 17">
            <a:extLst>
              <a:ext uri="{FF2B5EF4-FFF2-40B4-BE49-F238E27FC236}">
                <a16:creationId xmlns:a16="http://schemas.microsoft.com/office/drawing/2014/main" id="{420E684B-901E-703B-0B33-8BAA174DCF44}"/>
              </a:ext>
            </a:extLst>
          </p:cNvPr>
          <p:cNvSpPr>
            <a:spLocks noGrp="1"/>
          </p:cNvSpPr>
          <p:nvPr>
            <p:ph idx="17"/>
          </p:nvPr>
        </p:nvSpPr>
        <p:spPr/>
        <p:txBody>
          <a:bodyPr/>
          <a:lstStyle/>
          <a:p>
            <a:r>
              <a:rPr lang="en-US" dirty="0"/>
              <a:t>Coordinate e-business applications</a:t>
            </a:r>
          </a:p>
          <a:p>
            <a:endParaRPr lang="en-US" dirty="0"/>
          </a:p>
        </p:txBody>
      </p:sp>
      <p:sp>
        <p:nvSpPr>
          <p:cNvPr id="27" name="Text Placeholder 26">
            <a:extLst>
              <a:ext uri="{FF2B5EF4-FFF2-40B4-BE49-F238E27FC236}">
                <a16:creationId xmlns:a16="http://schemas.microsoft.com/office/drawing/2014/main" id="{3A18FB64-03FF-94A9-83EA-3239585DA9F8}"/>
              </a:ext>
            </a:extLst>
          </p:cNvPr>
          <p:cNvSpPr>
            <a:spLocks noGrp="1"/>
          </p:cNvSpPr>
          <p:nvPr>
            <p:ph type="body" sz="quarter" idx="26"/>
          </p:nvPr>
        </p:nvSpPr>
        <p:spPr/>
        <p:txBody>
          <a:bodyPr/>
          <a:lstStyle/>
          <a:p>
            <a:r>
              <a:rPr lang="en-US" dirty="0"/>
              <a:t>3</a:t>
            </a:r>
          </a:p>
        </p:txBody>
      </p:sp>
      <p:sp>
        <p:nvSpPr>
          <p:cNvPr id="16" name="Text Placeholder 15">
            <a:extLst>
              <a:ext uri="{FF2B5EF4-FFF2-40B4-BE49-F238E27FC236}">
                <a16:creationId xmlns:a16="http://schemas.microsoft.com/office/drawing/2014/main" id="{B46A68C5-625F-D2FB-7C49-18EA59AE9186}"/>
              </a:ext>
            </a:extLst>
          </p:cNvPr>
          <p:cNvSpPr>
            <a:spLocks noGrp="1"/>
          </p:cNvSpPr>
          <p:nvPr>
            <p:ph type="body" sz="quarter" idx="15"/>
          </p:nvPr>
        </p:nvSpPr>
        <p:spPr/>
        <p:txBody>
          <a:bodyPr/>
          <a:lstStyle/>
          <a:p>
            <a:r>
              <a:rPr lang="en-US" dirty="0"/>
              <a:t>STRATEGY</a:t>
            </a:r>
          </a:p>
        </p:txBody>
      </p:sp>
      <p:sp>
        <p:nvSpPr>
          <p:cNvPr id="13" name="Content Placeholder 12">
            <a:extLst>
              <a:ext uri="{FF2B5EF4-FFF2-40B4-BE49-F238E27FC236}">
                <a16:creationId xmlns:a16="http://schemas.microsoft.com/office/drawing/2014/main" id="{40957F64-81E7-85C4-C3BA-C0E4733187CF}"/>
              </a:ext>
            </a:extLst>
          </p:cNvPr>
          <p:cNvSpPr>
            <a:spLocks noGrp="1"/>
          </p:cNvSpPr>
          <p:nvPr>
            <p:ph idx="1"/>
          </p:nvPr>
        </p:nvSpPr>
        <p:spPr/>
        <p:txBody>
          <a:bodyPr/>
          <a:lstStyle/>
          <a:p>
            <a:r>
              <a:rPr lang="en-US" dirty="0"/>
              <a:t>Foster holistically superior methodologies</a:t>
            </a:r>
          </a:p>
          <a:p>
            <a:endParaRPr lang="en-US" dirty="0"/>
          </a:p>
        </p:txBody>
      </p:sp>
      <p:sp>
        <p:nvSpPr>
          <p:cNvPr id="24" name="Text Placeholder 23">
            <a:extLst>
              <a:ext uri="{FF2B5EF4-FFF2-40B4-BE49-F238E27FC236}">
                <a16:creationId xmlns:a16="http://schemas.microsoft.com/office/drawing/2014/main" id="{BFCE275E-DEC7-8BE6-16C8-BF6EC3D71708}"/>
              </a:ext>
            </a:extLst>
          </p:cNvPr>
          <p:cNvSpPr>
            <a:spLocks noGrp="1"/>
          </p:cNvSpPr>
          <p:nvPr>
            <p:ph type="body" sz="quarter" idx="23"/>
          </p:nvPr>
        </p:nvSpPr>
        <p:spPr/>
        <p:txBody>
          <a:bodyPr/>
          <a:lstStyle/>
          <a:p>
            <a:r>
              <a:rPr lang="en-US" dirty="0"/>
              <a:t>4</a:t>
            </a:r>
          </a:p>
        </p:txBody>
      </p:sp>
      <p:sp>
        <p:nvSpPr>
          <p:cNvPr id="20" name="Text Placeholder 19">
            <a:extLst>
              <a:ext uri="{FF2B5EF4-FFF2-40B4-BE49-F238E27FC236}">
                <a16:creationId xmlns:a16="http://schemas.microsoft.com/office/drawing/2014/main" id="{294EB24C-54F5-4058-6336-82E3D10E4353}"/>
              </a:ext>
            </a:extLst>
          </p:cNvPr>
          <p:cNvSpPr>
            <a:spLocks noGrp="1"/>
          </p:cNvSpPr>
          <p:nvPr>
            <p:ph type="body" sz="quarter" idx="19"/>
          </p:nvPr>
        </p:nvSpPr>
        <p:spPr/>
        <p:txBody>
          <a:bodyPr/>
          <a:lstStyle/>
          <a:p>
            <a:r>
              <a:rPr lang="en-US" dirty="0"/>
              <a:t>LAUNCH</a:t>
            </a:r>
          </a:p>
        </p:txBody>
      </p:sp>
      <p:sp>
        <p:nvSpPr>
          <p:cNvPr id="17" name="Content Placeholder 16">
            <a:extLst>
              <a:ext uri="{FF2B5EF4-FFF2-40B4-BE49-F238E27FC236}">
                <a16:creationId xmlns:a16="http://schemas.microsoft.com/office/drawing/2014/main" id="{E43D535A-42E0-89A0-974B-6D70A6F7BFB0}"/>
              </a:ext>
            </a:extLst>
          </p:cNvPr>
          <p:cNvSpPr>
            <a:spLocks noGrp="1"/>
          </p:cNvSpPr>
          <p:nvPr>
            <p:ph idx="16"/>
          </p:nvPr>
        </p:nvSpPr>
        <p:spPr/>
        <p:txBody>
          <a:bodyPr/>
          <a:lstStyle/>
          <a:p>
            <a:r>
              <a:rPr lang="en-US" dirty="0"/>
              <a:t>Deploy strategic networks with compelling e-business needs</a:t>
            </a:r>
          </a:p>
          <a:p>
            <a:endParaRPr lang="en-US" dirty="0"/>
          </a:p>
        </p:txBody>
      </p:sp>
      <p:sp>
        <p:nvSpPr>
          <p:cNvPr id="25" name="Text Placeholder 24">
            <a:extLst>
              <a:ext uri="{FF2B5EF4-FFF2-40B4-BE49-F238E27FC236}">
                <a16:creationId xmlns:a16="http://schemas.microsoft.com/office/drawing/2014/main" id="{EED55D36-A275-E604-BF57-9CF0376FA993}"/>
              </a:ext>
            </a:extLst>
          </p:cNvPr>
          <p:cNvSpPr>
            <a:spLocks noGrp="1"/>
          </p:cNvSpPr>
          <p:nvPr>
            <p:ph type="body" sz="quarter" idx="24"/>
          </p:nvPr>
        </p:nvSpPr>
        <p:spPr/>
        <p:txBody>
          <a:bodyPr/>
          <a:lstStyle/>
          <a:p>
            <a:r>
              <a:rPr lang="en-US" dirty="0"/>
              <a:t>5</a:t>
            </a:r>
          </a:p>
        </p:txBody>
      </p:sp>
      <p:sp>
        <p:nvSpPr>
          <p:cNvPr id="56" name="Slide Number Placeholder 55">
            <a:extLst>
              <a:ext uri="{FF2B5EF4-FFF2-40B4-BE49-F238E27FC236}">
                <a16:creationId xmlns:a16="http://schemas.microsoft.com/office/drawing/2014/main" id="{E5AABDF8-B356-3937-740C-BF125AAAF489}"/>
              </a:ext>
            </a:extLst>
          </p:cNvPr>
          <p:cNvSpPr>
            <a:spLocks noGrp="1"/>
          </p:cNvSpPr>
          <p:nvPr>
            <p:ph type="sldNum" sz="quarter" idx="12"/>
          </p:nvPr>
        </p:nvSpPr>
        <p:spPr/>
        <p:txBody>
          <a:bodyPr/>
          <a:lstStyle/>
          <a:p>
            <a:fld id="{84D792B7-0397-C047-AE12-1A03F7E3DC83}" type="slidenum">
              <a:rPr lang="en-US" smtClean="0"/>
              <a:t>10</a:t>
            </a:fld>
            <a:endParaRPr lang="en-US" dirty="0"/>
          </a:p>
        </p:txBody>
      </p:sp>
      <p:sp>
        <p:nvSpPr>
          <p:cNvPr id="55" name="Footer Placeholder 54">
            <a:extLst>
              <a:ext uri="{FF2B5EF4-FFF2-40B4-BE49-F238E27FC236}">
                <a16:creationId xmlns:a16="http://schemas.microsoft.com/office/drawing/2014/main" id="{25B37B19-234A-D79D-1288-7D8EF3995861}"/>
              </a:ext>
            </a:extLst>
          </p:cNvPr>
          <p:cNvSpPr>
            <a:spLocks noGrp="1"/>
          </p:cNvSpPr>
          <p:nvPr>
            <p:ph type="ftr" sz="quarter" idx="11"/>
          </p:nvPr>
        </p:nvSpPr>
        <p:spPr/>
        <p:txBody>
          <a:bodyPr/>
          <a:lstStyle/>
          <a:p>
            <a:r>
              <a:rPr lang="en-US"/>
              <a:t>presentation title</a:t>
            </a:r>
            <a:endParaRPr lang="en-US" dirty="0"/>
          </a:p>
        </p:txBody>
      </p:sp>
      <p:sp>
        <p:nvSpPr>
          <p:cNvPr id="54" name="Date Placeholder 53">
            <a:extLst>
              <a:ext uri="{FF2B5EF4-FFF2-40B4-BE49-F238E27FC236}">
                <a16:creationId xmlns:a16="http://schemas.microsoft.com/office/drawing/2014/main" id="{8AA90FFA-CF1B-1CB0-D5A3-80259E0C3CC8}"/>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1699596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E614-BB1F-4FE6-28DD-8F89013593E5}"/>
              </a:ext>
            </a:extLst>
          </p:cNvPr>
          <p:cNvSpPr>
            <a:spLocks noGrp="1"/>
          </p:cNvSpPr>
          <p:nvPr>
            <p:ph type="title"/>
          </p:nvPr>
        </p:nvSpPr>
        <p:spPr/>
        <p:txBody>
          <a:bodyPr/>
          <a:lstStyle/>
          <a:p>
            <a:r>
              <a:rPr lang="en-US" dirty="0"/>
              <a:t>TIMELINE</a:t>
            </a:r>
          </a:p>
        </p:txBody>
      </p:sp>
      <p:pic>
        <p:nvPicPr>
          <p:cNvPr id="22" name="Picture Placeholder 21" descr="Connected outline">
            <a:extLst>
              <a:ext uri="{FF2B5EF4-FFF2-40B4-BE49-F238E27FC236}">
                <a16:creationId xmlns:a16="http://schemas.microsoft.com/office/drawing/2014/main" id="{1CCEEF0C-7137-AE61-A2B9-54E913872F4F}"/>
              </a:ext>
            </a:extLst>
          </p:cNvPr>
          <p:cNvPicPr>
            <a:picLocks noGrp="1" noChangeAspect="1"/>
          </p:cNvPicPr>
          <p:nvPr>
            <p:ph type="pic" sz="quarter" idx="22"/>
          </p:nvPr>
        </p:nvPicPr>
        <p:blipFill rotWithShape="1">
          <a:blip r:embed="rId2">
            <a:extLst>
              <a:ext uri="{96DAC541-7B7A-43D3-8B79-37D633B846F1}">
                <asvg:svgBlip xmlns:asvg="http://schemas.microsoft.com/office/drawing/2016/SVG/main" r:embed="rId3"/>
              </a:ext>
            </a:extLst>
          </a:blip>
          <a:srcRect/>
          <a:stretch/>
        </p:blipFill>
        <p:spPr/>
      </p:pic>
      <p:sp>
        <p:nvSpPr>
          <p:cNvPr id="4" name="Text Placeholder 3">
            <a:extLst>
              <a:ext uri="{FF2B5EF4-FFF2-40B4-BE49-F238E27FC236}">
                <a16:creationId xmlns:a16="http://schemas.microsoft.com/office/drawing/2014/main" id="{85F0F65A-C776-7F76-10FD-ACBB987CEC5C}"/>
              </a:ext>
            </a:extLst>
          </p:cNvPr>
          <p:cNvSpPr>
            <a:spLocks noGrp="1"/>
          </p:cNvSpPr>
          <p:nvPr>
            <p:ph type="body" idx="1"/>
          </p:nvPr>
        </p:nvSpPr>
        <p:spPr/>
        <p:txBody>
          <a:bodyPr/>
          <a:lstStyle/>
          <a:p>
            <a:r>
              <a:rPr lang="en-US" dirty="0"/>
              <a:t>SEPT</a:t>
            </a:r>
          </a:p>
        </p:txBody>
      </p:sp>
      <p:sp>
        <p:nvSpPr>
          <p:cNvPr id="9" name="Text Placeholder 8">
            <a:extLst>
              <a:ext uri="{FF2B5EF4-FFF2-40B4-BE49-F238E27FC236}">
                <a16:creationId xmlns:a16="http://schemas.microsoft.com/office/drawing/2014/main" id="{48A3CB3A-3C1D-EEA2-FBEC-E3EB0952B734}"/>
              </a:ext>
            </a:extLst>
          </p:cNvPr>
          <p:cNvSpPr>
            <a:spLocks noGrp="1"/>
          </p:cNvSpPr>
          <p:nvPr>
            <p:ph type="body" idx="17"/>
          </p:nvPr>
        </p:nvSpPr>
        <p:spPr/>
        <p:txBody>
          <a:bodyPr/>
          <a:lstStyle/>
          <a:p>
            <a:r>
              <a:rPr lang="en-US" dirty="0"/>
              <a:t>Synergize scalable e-commerce</a:t>
            </a:r>
          </a:p>
        </p:txBody>
      </p:sp>
      <p:pic>
        <p:nvPicPr>
          <p:cNvPr id="24" name="Picture Placeholder 23" descr="Circles with arrows outline">
            <a:extLst>
              <a:ext uri="{FF2B5EF4-FFF2-40B4-BE49-F238E27FC236}">
                <a16:creationId xmlns:a16="http://schemas.microsoft.com/office/drawing/2014/main" id="{058B753D-D44F-B5FE-1C11-E8A8BB7D7365}"/>
              </a:ext>
            </a:extLst>
          </p:cNvPr>
          <p:cNvPicPr>
            <a:picLocks noGrp="1" noChangeAspect="1"/>
          </p:cNvPicPr>
          <p:nvPr>
            <p:ph type="pic" sz="quarter" idx="23"/>
          </p:nvPr>
        </p:nvPicPr>
        <p:blipFill rotWithShape="1">
          <a:blip r:embed="rId4">
            <a:extLst>
              <a:ext uri="{96DAC541-7B7A-43D3-8B79-37D633B846F1}">
                <asvg:svgBlip xmlns:asvg="http://schemas.microsoft.com/office/drawing/2016/SVG/main" r:embed="rId5"/>
              </a:ext>
            </a:extLst>
          </a:blip>
          <a:srcRect l="82" r="82"/>
          <a:stretch/>
        </p:blipFill>
        <p:spPr/>
      </p:pic>
      <p:sp>
        <p:nvSpPr>
          <p:cNvPr id="6" name="Text Placeholder 5">
            <a:extLst>
              <a:ext uri="{FF2B5EF4-FFF2-40B4-BE49-F238E27FC236}">
                <a16:creationId xmlns:a16="http://schemas.microsoft.com/office/drawing/2014/main" id="{74CDDBE4-8914-13F7-5C18-C0852B4472CC}"/>
              </a:ext>
            </a:extLst>
          </p:cNvPr>
          <p:cNvSpPr>
            <a:spLocks noGrp="1"/>
          </p:cNvSpPr>
          <p:nvPr>
            <p:ph type="body" idx="14"/>
          </p:nvPr>
        </p:nvSpPr>
        <p:spPr/>
        <p:txBody>
          <a:bodyPr/>
          <a:lstStyle/>
          <a:p>
            <a:r>
              <a:rPr lang="en-US" dirty="0"/>
              <a:t>NOV</a:t>
            </a:r>
          </a:p>
        </p:txBody>
      </p:sp>
      <p:sp>
        <p:nvSpPr>
          <p:cNvPr id="11" name="Text Placeholder 10">
            <a:extLst>
              <a:ext uri="{FF2B5EF4-FFF2-40B4-BE49-F238E27FC236}">
                <a16:creationId xmlns:a16="http://schemas.microsoft.com/office/drawing/2014/main" id="{C80267C2-2A51-7A70-95F0-C49A75D9A398}"/>
              </a:ext>
            </a:extLst>
          </p:cNvPr>
          <p:cNvSpPr>
            <a:spLocks noGrp="1"/>
          </p:cNvSpPr>
          <p:nvPr>
            <p:ph type="body" idx="19"/>
          </p:nvPr>
        </p:nvSpPr>
        <p:spPr/>
        <p:txBody>
          <a:bodyPr/>
          <a:lstStyle/>
          <a:p>
            <a:r>
              <a:rPr lang="en-US" dirty="0"/>
              <a:t>Disseminate standardized metrics</a:t>
            </a:r>
          </a:p>
        </p:txBody>
      </p:sp>
      <p:pic>
        <p:nvPicPr>
          <p:cNvPr id="26" name="Picture Placeholder 25" descr="Folder outline">
            <a:extLst>
              <a:ext uri="{FF2B5EF4-FFF2-40B4-BE49-F238E27FC236}">
                <a16:creationId xmlns:a16="http://schemas.microsoft.com/office/drawing/2014/main" id="{67716731-435C-6E7B-8CDB-CBEC80D82CBB}"/>
              </a:ext>
            </a:extLst>
          </p:cNvPr>
          <p:cNvPicPr>
            <a:picLocks noGrp="1" noChangeAspect="1"/>
          </p:cNvPicPr>
          <p:nvPr>
            <p:ph type="pic" sz="quarter" idx="24"/>
          </p:nvPr>
        </p:nvPicPr>
        <p:blipFill rotWithShape="1">
          <a:blip r:embed="rId6">
            <a:extLst>
              <a:ext uri="{96DAC541-7B7A-43D3-8B79-37D633B846F1}">
                <asvg:svgBlip xmlns:asvg="http://schemas.microsoft.com/office/drawing/2016/SVG/main" r:embed="rId7"/>
              </a:ext>
            </a:extLst>
          </a:blip>
          <a:srcRect/>
          <a:stretch/>
        </p:blipFill>
        <p:spPr/>
      </p:pic>
      <p:sp>
        <p:nvSpPr>
          <p:cNvPr id="7" name="Text Placeholder 6">
            <a:extLst>
              <a:ext uri="{FF2B5EF4-FFF2-40B4-BE49-F238E27FC236}">
                <a16:creationId xmlns:a16="http://schemas.microsoft.com/office/drawing/2014/main" id="{4615201F-C25F-E02A-E5B9-551D5347D8DE}"/>
              </a:ext>
            </a:extLst>
          </p:cNvPr>
          <p:cNvSpPr>
            <a:spLocks noGrp="1"/>
          </p:cNvSpPr>
          <p:nvPr>
            <p:ph type="body" idx="15"/>
          </p:nvPr>
        </p:nvSpPr>
        <p:spPr/>
        <p:txBody>
          <a:bodyPr/>
          <a:lstStyle/>
          <a:p>
            <a:r>
              <a:rPr lang="en-US" dirty="0"/>
              <a:t>JAN</a:t>
            </a:r>
          </a:p>
        </p:txBody>
      </p:sp>
      <p:sp>
        <p:nvSpPr>
          <p:cNvPr id="12" name="Text Placeholder 11">
            <a:extLst>
              <a:ext uri="{FF2B5EF4-FFF2-40B4-BE49-F238E27FC236}">
                <a16:creationId xmlns:a16="http://schemas.microsoft.com/office/drawing/2014/main" id="{F2EE0554-4B11-BFC9-F4CC-37F1E198EBD3}"/>
              </a:ext>
            </a:extLst>
          </p:cNvPr>
          <p:cNvSpPr>
            <a:spLocks noGrp="1"/>
          </p:cNvSpPr>
          <p:nvPr>
            <p:ph type="body" idx="20"/>
          </p:nvPr>
        </p:nvSpPr>
        <p:spPr/>
        <p:txBody>
          <a:bodyPr/>
          <a:lstStyle/>
          <a:p>
            <a:r>
              <a:rPr lang="en-US" dirty="0"/>
              <a:t>Coordinate e-business applications</a:t>
            </a:r>
          </a:p>
        </p:txBody>
      </p:sp>
      <p:pic>
        <p:nvPicPr>
          <p:cNvPr id="28" name="Picture Placeholder 27" descr="Wireless outline">
            <a:extLst>
              <a:ext uri="{FF2B5EF4-FFF2-40B4-BE49-F238E27FC236}">
                <a16:creationId xmlns:a16="http://schemas.microsoft.com/office/drawing/2014/main" id="{111FD543-AF55-85D8-8F00-A74E13ECFE06}"/>
              </a:ext>
            </a:extLst>
          </p:cNvPr>
          <p:cNvPicPr>
            <a:picLocks noGrp="1" noChangeAspect="1"/>
          </p:cNvPicPr>
          <p:nvPr>
            <p:ph type="pic" sz="quarter" idx="25"/>
          </p:nvPr>
        </p:nvPicPr>
        <p:blipFill rotWithShape="1">
          <a:blip r:embed="rId8">
            <a:extLst>
              <a:ext uri="{96DAC541-7B7A-43D3-8B79-37D633B846F1}">
                <asvg:svgBlip xmlns:asvg="http://schemas.microsoft.com/office/drawing/2016/SVG/main" r:embed="rId9"/>
              </a:ext>
            </a:extLst>
          </a:blip>
          <a:srcRect l="82" r="82"/>
          <a:stretch/>
        </p:blipFill>
        <p:spPr/>
      </p:pic>
      <p:sp>
        <p:nvSpPr>
          <p:cNvPr id="8" name="Text Placeholder 7">
            <a:extLst>
              <a:ext uri="{FF2B5EF4-FFF2-40B4-BE49-F238E27FC236}">
                <a16:creationId xmlns:a16="http://schemas.microsoft.com/office/drawing/2014/main" id="{FAC0EACC-920C-8DAB-3C82-72BB2DB8F417}"/>
              </a:ext>
            </a:extLst>
          </p:cNvPr>
          <p:cNvSpPr>
            <a:spLocks noGrp="1"/>
          </p:cNvSpPr>
          <p:nvPr>
            <p:ph type="body" idx="16"/>
          </p:nvPr>
        </p:nvSpPr>
        <p:spPr/>
        <p:txBody>
          <a:bodyPr/>
          <a:lstStyle/>
          <a:p>
            <a:r>
              <a:rPr lang="en-US" dirty="0"/>
              <a:t>Mar</a:t>
            </a:r>
          </a:p>
        </p:txBody>
      </p:sp>
      <p:sp>
        <p:nvSpPr>
          <p:cNvPr id="13" name="Text Placeholder 12">
            <a:extLst>
              <a:ext uri="{FF2B5EF4-FFF2-40B4-BE49-F238E27FC236}">
                <a16:creationId xmlns:a16="http://schemas.microsoft.com/office/drawing/2014/main" id="{4482DB0E-BFC5-6EA0-ED7E-2C1A27B3ADCE}"/>
              </a:ext>
            </a:extLst>
          </p:cNvPr>
          <p:cNvSpPr>
            <a:spLocks noGrp="1"/>
          </p:cNvSpPr>
          <p:nvPr>
            <p:ph type="body" idx="21"/>
          </p:nvPr>
        </p:nvSpPr>
        <p:spPr/>
        <p:txBody>
          <a:bodyPr/>
          <a:lstStyle/>
          <a:p>
            <a:r>
              <a:rPr lang="en-US" dirty="0"/>
              <a:t>Foster holistically superior methodologies</a:t>
            </a:r>
          </a:p>
        </p:txBody>
      </p:sp>
      <p:pic>
        <p:nvPicPr>
          <p:cNvPr id="30" name="Picture Placeholder 29" descr="Network outline">
            <a:extLst>
              <a:ext uri="{FF2B5EF4-FFF2-40B4-BE49-F238E27FC236}">
                <a16:creationId xmlns:a16="http://schemas.microsoft.com/office/drawing/2014/main" id="{558A5BBC-FD0F-97B5-4AC5-7A33D237BC4D}"/>
              </a:ext>
            </a:extLst>
          </p:cNvPr>
          <p:cNvPicPr>
            <a:picLocks noGrp="1" noChangeAspect="1"/>
          </p:cNvPicPr>
          <p:nvPr>
            <p:ph type="pic" sz="quarter" idx="26"/>
          </p:nvPr>
        </p:nvPicPr>
        <p:blipFill rotWithShape="1">
          <a:blip r:embed="rId10">
            <a:extLst>
              <a:ext uri="{96DAC541-7B7A-43D3-8B79-37D633B846F1}">
                <asvg:svgBlip xmlns:asvg="http://schemas.microsoft.com/office/drawing/2016/SVG/main" r:embed="rId11"/>
              </a:ext>
            </a:extLst>
          </a:blip>
          <a:srcRect/>
          <a:stretch/>
        </p:blipFill>
        <p:spPr/>
      </p:pic>
      <p:sp>
        <p:nvSpPr>
          <p:cNvPr id="5" name="Text Placeholder 4">
            <a:extLst>
              <a:ext uri="{FF2B5EF4-FFF2-40B4-BE49-F238E27FC236}">
                <a16:creationId xmlns:a16="http://schemas.microsoft.com/office/drawing/2014/main" id="{FA844652-9E61-DD54-124F-5B9165C6C330}"/>
              </a:ext>
            </a:extLst>
          </p:cNvPr>
          <p:cNvSpPr>
            <a:spLocks noGrp="1"/>
          </p:cNvSpPr>
          <p:nvPr>
            <p:ph type="body" sz="quarter" idx="3"/>
          </p:nvPr>
        </p:nvSpPr>
        <p:spPr/>
        <p:txBody>
          <a:bodyPr/>
          <a:lstStyle/>
          <a:p>
            <a:r>
              <a:rPr lang="en-US" dirty="0"/>
              <a:t>MAY</a:t>
            </a:r>
          </a:p>
        </p:txBody>
      </p:sp>
      <p:sp>
        <p:nvSpPr>
          <p:cNvPr id="10" name="Text Placeholder 9">
            <a:extLst>
              <a:ext uri="{FF2B5EF4-FFF2-40B4-BE49-F238E27FC236}">
                <a16:creationId xmlns:a16="http://schemas.microsoft.com/office/drawing/2014/main" id="{5C75B409-1DFF-B9B8-3F72-4BDF79FA914D}"/>
              </a:ext>
            </a:extLst>
          </p:cNvPr>
          <p:cNvSpPr>
            <a:spLocks noGrp="1"/>
          </p:cNvSpPr>
          <p:nvPr>
            <p:ph type="body" sz="quarter" idx="18"/>
          </p:nvPr>
        </p:nvSpPr>
        <p:spPr/>
        <p:txBody>
          <a:bodyPr/>
          <a:lstStyle/>
          <a:p>
            <a:r>
              <a:rPr lang="en-US" dirty="0"/>
              <a:t>Deploy strategic networks with compelling e-business needs</a:t>
            </a:r>
          </a:p>
        </p:txBody>
      </p:sp>
      <p:sp>
        <p:nvSpPr>
          <p:cNvPr id="3" name="Text Placeholder 2">
            <a:extLst>
              <a:ext uri="{FF2B5EF4-FFF2-40B4-BE49-F238E27FC236}">
                <a16:creationId xmlns:a16="http://schemas.microsoft.com/office/drawing/2014/main" id="{92A6F68E-E7A4-A84E-C30D-3E5F505C0487}"/>
              </a:ext>
            </a:extLst>
          </p:cNvPr>
          <p:cNvSpPr>
            <a:spLocks noGrp="1"/>
          </p:cNvSpPr>
          <p:nvPr>
            <p:ph type="body" sz="quarter" idx="13"/>
          </p:nvPr>
        </p:nvSpPr>
        <p:spPr/>
        <p:txBody>
          <a:bodyPr/>
          <a:lstStyle/>
          <a:p>
            <a:r>
              <a:rPr lang="en-US" dirty="0"/>
              <a:t>YEAR 20XX</a:t>
            </a:r>
          </a:p>
        </p:txBody>
      </p:sp>
      <p:sp>
        <p:nvSpPr>
          <p:cNvPr id="38" name="Slide Number Placeholder 37">
            <a:extLst>
              <a:ext uri="{FF2B5EF4-FFF2-40B4-BE49-F238E27FC236}">
                <a16:creationId xmlns:a16="http://schemas.microsoft.com/office/drawing/2014/main" id="{73EA7DFA-840C-C60B-C770-356361666618}"/>
              </a:ext>
            </a:extLst>
          </p:cNvPr>
          <p:cNvSpPr>
            <a:spLocks noGrp="1"/>
          </p:cNvSpPr>
          <p:nvPr>
            <p:ph type="sldNum" sz="quarter" idx="12"/>
          </p:nvPr>
        </p:nvSpPr>
        <p:spPr/>
        <p:txBody>
          <a:bodyPr/>
          <a:lstStyle/>
          <a:p>
            <a:fld id="{84D792B7-0397-C047-AE12-1A03F7E3DC83}" type="slidenum">
              <a:rPr lang="en-US" smtClean="0"/>
              <a:pPr/>
              <a:t>11</a:t>
            </a:fld>
            <a:endParaRPr lang="en-US" dirty="0"/>
          </a:p>
        </p:txBody>
      </p:sp>
      <p:sp>
        <p:nvSpPr>
          <p:cNvPr id="37" name="Footer Placeholder 36">
            <a:extLst>
              <a:ext uri="{FF2B5EF4-FFF2-40B4-BE49-F238E27FC236}">
                <a16:creationId xmlns:a16="http://schemas.microsoft.com/office/drawing/2014/main" id="{947472B9-8B6A-B6D9-CDE4-427F692E4E8D}"/>
              </a:ext>
            </a:extLst>
          </p:cNvPr>
          <p:cNvSpPr>
            <a:spLocks noGrp="1"/>
          </p:cNvSpPr>
          <p:nvPr>
            <p:ph type="ftr" sz="quarter" idx="11"/>
          </p:nvPr>
        </p:nvSpPr>
        <p:spPr/>
        <p:txBody>
          <a:bodyPr/>
          <a:lstStyle/>
          <a:p>
            <a:r>
              <a:rPr lang="en-US"/>
              <a:t>presentation title</a:t>
            </a:r>
            <a:endParaRPr lang="en-US" dirty="0"/>
          </a:p>
        </p:txBody>
      </p:sp>
      <p:sp>
        <p:nvSpPr>
          <p:cNvPr id="36" name="Date Placeholder 35">
            <a:extLst>
              <a:ext uri="{FF2B5EF4-FFF2-40B4-BE49-F238E27FC236}">
                <a16:creationId xmlns:a16="http://schemas.microsoft.com/office/drawing/2014/main" id="{2AC30668-7DA1-A900-B11F-674327C34915}"/>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425413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BA72-039E-DC2E-355E-F1172D227B9F}"/>
              </a:ext>
            </a:extLst>
          </p:cNvPr>
          <p:cNvSpPr>
            <a:spLocks noGrp="1"/>
          </p:cNvSpPr>
          <p:nvPr>
            <p:ph type="title"/>
          </p:nvPr>
        </p:nvSpPr>
        <p:spPr/>
        <p:txBody>
          <a:bodyPr/>
          <a:lstStyle/>
          <a:p>
            <a:r>
              <a:rPr lang="en-US" dirty="0"/>
              <a:t>AREAS OF FOCUS</a:t>
            </a:r>
          </a:p>
        </p:txBody>
      </p:sp>
      <p:pic>
        <p:nvPicPr>
          <p:cNvPr id="50" name="Picture Placeholder 49" descr="Alexandre III bridge in Paris">
            <a:extLst>
              <a:ext uri="{FF2B5EF4-FFF2-40B4-BE49-F238E27FC236}">
                <a16:creationId xmlns:a16="http://schemas.microsoft.com/office/drawing/2014/main" id="{2916D8C7-8EA5-2E6F-F81A-B14A1E3F975F}"/>
              </a:ext>
            </a:extLst>
          </p:cNvPr>
          <p:cNvPicPr>
            <a:picLocks noGrp="1" noChangeAspect="1"/>
          </p:cNvPicPr>
          <p:nvPr>
            <p:ph type="pic" sz="quarter" idx="13"/>
          </p:nvPr>
        </p:nvPicPr>
        <p:blipFill rotWithShape="1">
          <a:blip r:embed="rId2"/>
          <a:srcRect t="72" b="72"/>
          <a:stretch/>
        </p:blipFill>
        <p:spPr/>
      </p:pic>
      <p:sp>
        <p:nvSpPr>
          <p:cNvPr id="3" name="Text Placeholder 2">
            <a:extLst>
              <a:ext uri="{FF2B5EF4-FFF2-40B4-BE49-F238E27FC236}">
                <a16:creationId xmlns:a16="http://schemas.microsoft.com/office/drawing/2014/main" id="{04CDDCB8-0DA6-16F3-B3CA-CF93D0760B5D}"/>
              </a:ext>
            </a:extLst>
          </p:cNvPr>
          <p:cNvSpPr>
            <a:spLocks noGrp="1"/>
          </p:cNvSpPr>
          <p:nvPr>
            <p:ph type="body" idx="1"/>
          </p:nvPr>
        </p:nvSpPr>
        <p:spPr/>
        <p:txBody>
          <a:bodyPr/>
          <a:lstStyle/>
          <a:p>
            <a:r>
              <a:rPr lang="en-US" dirty="0"/>
              <a:t>b2b market scenarios</a:t>
            </a:r>
          </a:p>
        </p:txBody>
      </p:sp>
      <p:sp>
        <p:nvSpPr>
          <p:cNvPr id="4" name="Content Placeholder 3">
            <a:extLst>
              <a:ext uri="{FF2B5EF4-FFF2-40B4-BE49-F238E27FC236}">
                <a16:creationId xmlns:a16="http://schemas.microsoft.com/office/drawing/2014/main" id="{49BC2971-7886-2287-75E6-F484F930D599}"/>
              </a:ext>
            </a:extLst>
          </p:cNvPr>
          <p:cNvSpPr>
            <a:spLocks noGrp="1"/>
          </p:cNvSpPr>
          <p:nvPr>
            <p:ph sz="half" idx="2"/>
          </p:nvPr>
        </p:nvSpPr>
        <p:spPr/>
        <p:txBody>
          <a:bodyPr/>
          <a:lstStyle/>
          <a:p>
            <a:r>
              <a:rPr lang="en-US" dirty="0"/>
              <a:t>Develop winning strategies to keep ahead of the competition</a:t>
            </a:r>
          </a:p>
          <a:p>
            <a:r>
              <a:rPr lang="en-US" dirty="0"/>
              <a:t>Capitalize </a:t>
            </a:r>
            <a:r>
              <a:rPr lang="en-US"/>
              <a:t>on low-hanging </a:t>
            </a:r>
            <a:r>
              <a:rPr lang="en-US" dirty="0"/>
              <a:t>fruit to identify a ballpark value</a:t>
            </a:r>
          </a:p>
          <a:p>
            <a:r>
              <a:rPr lang="en-US" dirty="0"/>
              <a:t>Visualize customer directed convergence</a:t>
            </a:r>
          </a:p>
        </p:txBody>
      </p:sp>
      <p:sp>
        <p:nvSpPr>
          <p:cNvPr id="5" name="Text Placeholder 4">
            <a:extLst>
              <a:ext uri="{FF2B5EF4-FFF2-40B4-BE49-F238E27FC236}">
                <a16:creationId xmlns:a16="http://schemas.microsoft.com/office/drawing/2014/main" id="{D104A013-8896-5CD5-72E8-3B8EEA1D6441}"/>
              </a:ext>
            </a:extLst>
          </p:cNvPr>
          <p:cNvSpPr>
            <a:spLocks noGrp="1"/>
          </p:cNvSpPr>
          <p:nvPr>
            <p:ph type="body" sz="quarter" idx="3"/>
          </p:nvPr>
        </p:nvSpPr>
        <p:spPr/>
        <p:txBody>
          <a:bodyPr/>
          <a:lstStyle/>
          <a:p>
            <a:r>
              <a:rPr lang="en-US" dirty="0"/>
              <a:t>cloud-based opportunities</a:t>
            </a:r>
          </a:p>
        </p:txBody>
      </p:sp>
      <p:sp>
        <p:nvSpPr>
          <p:cNvPr id="6" name="Content Placeholder 5">
            <a:extLst>
              <a:ext uri="{FF2B5EF4-FFF2-40B4-BE49-F238E27FC236}">
                <a16:creationId xmlns:a16="http://schemas.microsoft.com/office/drawing/2014/main" id="{80B2AD00-6CD2-E80D-01B6-8AF25A1EB87B}"/>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p:txBody>
      </p:sp>
      <p:sp>
        <p:nvSpPr>
          <p:cNvPr id="15" name="Slide Number Placeholder 14">
            <a:extLst>
              <a:ext uri="{FF2B5EF4-FFF2-40B4-BE49-F238E27FC236}">
                <a16:creationId xmlns:a16="http://schemas.microsoft.com/office/drawing/2014/main" id="{1A815897-F8B8-2427-BC3B-2B4F48408A55}"/>
              </a:ext>
            </a:extLst>
          </p:cNvPr>
          <p:cNvSpPr>
            <a:spLocks noGrp="1"/>
          </p:cNvSpPr>
          <p:nvPr>
            <p:ph type="sldNum" sz="quarter" idx="12"/>
          </p:nvPr>
        </p:nvSpPr>
        <p:spPr/>
        <p:txBody>
          <a:bodyPr/>
          <a:lstStyle/>
          <a:p>
            <a:fld id="{84D792B7-0397-C047-AE12-1A03F7E3DC83}" type="slidenum">
              <a:rPr lang="en-US" smtClean="0"/>
              <a:pPr/>
              <a:t>12</a:t>
            </a:fld>
            <a:endParaRPr lang="en-US" dirty="0"/>
          </a:p>
        </p:txBody>
      </p:sp>
      <p:sp>
        <p:nvSpPr>
          <p:cNvPr id="14" name="Footer Placeholder 13">
            <a:extLst>
              <a:ext uri="{FF2B5EF4-FFF2-40B4-BE49-F238E27FC236}">
                <a16:creationId xmlns:a16="http://schemas.microsoft.com/office/drawing/2014/main" id="{65ECF71F-9B83-DC76-FA0B-F6ED68A71B51}"/>
              </a:ext>
            </a:extLst>
          </p:cNvPr>
          <p:cNvSpPr>
            <a:spLocks noGrp="1"/>
          </p:cNvSpPr>
          <p:nvPr>
            <p:ph type="ftr" sz="quarter" idx="11"/>
          </p:nvPr>
        </p:nvSpPr>
        <p:spPr/>
        <p:txBody>
          <a:bodyPr/>
          <a:lstStyle/>
          <a:p>
            <a:r>
              <a:rPr lang="en-US"/>
              <a:t>presentation title</a:t>
            </a:r>
            <a:endParaRPr lang="en-US" dirty="0"/>
          </a:p>
        </p:txBody>
      </p:sp>
      <p:sp>
        <p:nvSpPr>
          <p:cNvPr id="13" name="Date Placeholder 12">
            <a:extLst>
              <a:ext uri="{FF2B5EF4-FFF2-40B4-BE49-F238E27FC236}">
                <a16:creationId xmlns:a16="http://schemas.microsoft.com/office/drawing/2014/main" id="{BC0CFEBF-213D-E499-0C6B-AC54D1E989A9}"/>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565802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81E4-10A1-80A0-6D65-F7842C6AEFBC}"/>
              </a:ext>
            </a:extLst>
          </p:cNvPr>
          <p:cNvSpPr>
            <a:spLocks noGrp="1"/>
          </p:cNvSpPr>
          <p:nvPr>
            <p:ph type="title"/>
          </p:nvPr>
        </p:nvSpPr>
        <p:spPr/>
        <p:txBody>
          <a:bodyPr/>
          <a:lstStyle/>
          <a:p>
            <a:r>
              <a:rPr lang="en-US" dirty="0"/>
              <a:t>HOW WE GET THERE</a:t>
            </a:r>
          </a:p>
        </p:txBody>
      </p:sp>
      <p:sp>
        <p:nvSpPr>
          <p:cNvPr id="4" name="Text Placeholder 3">
            <a:extLst>
              <a:ext uri="{FF2B5EF4-FFF2-40B4-BE49-F238E27FC236}">
                <a16:creationId xmlns:a16="http://schemas.microsoft.com/office/drawing/2014/main" id="{DBA8A8AB-0624-0198-0EB3-BF1230CBA72F}"/>
              </a:ext>
            </a:extLst>
          </p:cNvPr>
          <p:cNvSpPr>
            <a:spLocks noGrp="1"/>
          </p:cNvSpPr>
          <p:nvPr>
            <p:ph type="body" idx="13"/>
          </p:nvPr>
        </p:nvSpPr>
        <p:spPr/>
        <p:txBody>
          <a:bodyPr/>
          <a:lstStyle/>
          <a:p>
            <a:r>
              <a:rPr lang="en-US" dirty="0"/>
              <a:t>ROI</a:t>
            </a:r>
          </a:p>
        </p:txBody>
      </p:sp>
      <p:sp>
        <p:nvSpPr>
          <p:cNvPr id="3" name="Content Placeholder 2">
            <a:extLst>
              <a:ext uri="{FF2B5EF4-FFF2-40B4-BE49-F238E27FC236}">
                <a16:creationId xmlns:a16="http://schemas.microsoft.com/office/drawing/2014/main" id="{EC10A679-B51C-06EA-490E-779EDFB66D40}"/>
              </a:ext>
            </a:extLst>
          </p:cNvPr>
          <p:cNvSpPr>
            <a:spLocks noGrp="1"/>
          </p:cNvSpPr>
          <p:nvPr>
            <p:ph idx="1"/>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6" name="Text Placeholder 5">
            <a:extLst>
              <a:ext uri="{FF2B5EF4-FFF2-40B4-BE49-F238E27FC236}">
                <a16:creationId xmlns:a16="http://schemas.microsoft.com/office/drawing/2014/main" id="{7D70AA50-991E-F424-7DDE-F5D7D394A906}"/>
              </a:ext>
            </a:extLst>
          </p:cNvPr>
          <p:cNvSpPr>
            <a:spLocks noGrp="1"/>
          </p:cNvSpPr>
          <p:nvPr>
            <p:ph type="body" sz="quarter" idx="14"/>
          </p:nvPr>
        </p:nvSpPr>
        <p:spPr/>
        <p:txBody>
          <a:bodyPr/>
          <a:lstStyle/>
          <a:p>
            <a:r>
              <a:rPr lang="en-US" dirty="0"/>
              <a:t>NICHE MARKETS</a:t>
            </a:r>
          </a:p>
        </p:txBody>
      </p:sp>
      <p:sp>
        <p:nvSpPr>
          <p:cNvPr id="7" name="Content Placeholder 6">
            <a:extLst>
              <a:ext uri="{FF2B5EF4-FFF2-40B4-BE49-F238E27FC236}">
                <a16:creationId xmlns:a16="http://schemas.microsoft.com/office/drawing/2014/main" id="{4A96B038-0065-25FF-D501-4719BAF38BDA}"/>
              </a:ext>
            </a:extLst>
          </p:cNvPr>
          <p:cNvSpPr>
            <a:spLocks noGrp="1"/>
          </p:cNvSpPr>
          <p:nvPr>
            <p:ph idx="15"/>
          </p:nvPr>
        </p:nvSpPr>
        <p:spPr/>
        <p:txBody>
          <a:bodyPr/>
          <a:lstStyle/>
          <a:p>
            <a:r>
              <a:rPr lang="en-US" dirty="0"/>
              <a:t>Pursue scalable customer service through sustainable strategies</a:t>
            </a:r>
          </a:p>
          <a:p>
            <a:r>
              <a:rPr lang="en-US" dirty="0"/>
              <a:t>Engage top-line web services with cutting-edge deliverables</a:t>
            </a:r>
          </a:p>
        </p:txBody>
      </p:sp>
      <p:sp>
        <p:nvSpPr>
          <p:cNvPr id="5" name="Text Placeholder 4">
            <a:extLst>
              <a:ext uri="{FF2B5EF4-FFF2-40B4-BE49-F238E27FC236}">
                <a16:creationId xmlns:a16="http://schemas.microsoft.com/office/drawing/2014/main" id="{95DCA6DD-B2B6-0FD4-3C8B-ADF78FCE5641}"/>
              </a:ext>
            </a:extLst>
          </p:cNvPr>
          <p:cNvSpPr>
            <a:spLocks noGrp="1"/>
          </p:cNvSpPr>
          <p:nvPr>
            <p:ph type="body" sz="quarter" idx="3"/>
          </p:nvPr>
        </p:nvSpPr>
        <p:spPr/>
        <p:txBody>
          <a:bodyPr/>
          <a:lstStyle/>
          <a:p>
            <a:r>
              <a:rPr lang="en-US" dirty="0"/>
              <a:t>SUPPLY CHAINS</a:t>
            </a:r>
          </a:p>
        </p:txBody>
      </p:sp>
      <p:sp>
        <p:nvSpPr>
          <p:cNvPr id="8" name="Content Placeholder 7">
            <a:extLst>
              <a:ext uri="{FF2B5EF4-FFF2-40B4-BE49-F238E27FC236}">
                <a16:creationId xmlns:a16="http://schemas.microsoft.com/office/drawing/2014/main" id="{C20C9F7D-0331-291A-B35E-9ED1806F7522}"/>
              </a:ext>
            </a:extLst>
          </p:cNvPr>
          <p:cNvSpPr>
            <a:spLocks noGrp="1"/>
          </p:cNvSpPr>
          <p:nvPr>
            <p:ph idx="16"/>
          </p:nvPr>
        </p:nvSpPr>
        <p:spPr/>
        <p:txBody>
          <a:bodyPr/>
          <a:lstStyle/>
          <a:p>
            <a:r>
              <a:rPr lang="en-US" dirty="0"/>
              <a:t>Cultivate one-to-one customer service with robust ideas</a:t>
            </a:r>
          </a:p>
          <a:p>
            <a:r>
              <a:rPr lang="en-US" dirty="0"/>
              <a:t>Maximize timely deliverables for real-time schemas</a:t>
            </a:r>
          </a:p>
        </p:txBody>
      </p:sp>
      <p:sp>
        <p:nvSpPr>
          <p:cNvPr id="18" name="Slide Number Placeholder 17">
            <a:extLst>
              <a:ext uri="{FF2B5EF4-FFF2-40B4-BE49-F238E27FC236}">
                <a16:creationId xmlns:a16="http://schemas.microsoft.com/office/drawing/2014/main" id="{E1767FB5-192A-E3F6-5996-C7EE38AA9C15}"/>
              </a:ext>
            </a:extLst>
          </p:cNvPr>
          <p:cNvSpPr>
            <a:spLocks noGrp="1"/>
          </p:cNvSpPr>
          <p:nvPr>
            <p:ph type="sldNum" sz="quarter" idx="12"/>
          </p:nvPr>
        </p:nvSpPr>
        <p:spPr/>
        <p:txBody>
          <a:bodyPr/>
          <a:lstStyle/>
          <a:p>
            <a:fld id="{84D792B7-0397-C047-AE12-1A03F7E3DC83}" type="slidenum">
              <a:rPr lang="en-US" smtClean="0"/>
              <a:t>13</a:t>
            </a:fld>
            <a:endParaRPr lang="en-US" dirty="0"/>
          </a:p>
        </p:txBody>
      </p:sp>
      <p:sp>
        <p:nvSpPr>
          <p:cNvPr id="17" name="Footer Placeholder 16">
            <a:extLst>
              <a:ext uri="{FF2B5EF4-FFF2-40B4-BE49-F238E27FC236}">
                <a16:creationId xmlns:a16="http://schemas.microsoft.com/office/drawing/2014/main" id="{ACF8BF3A-C363-DEDE-C8AA-BE89F56B6DA0}"/>
              </a:ext>
            </a:extLst>
          </p:cNvPr>
          <p:cNvSpPr>
            <a:spLocks noGrp="1"/>
          </p:cNvSpPr>
          <p:nvPr>
            <p:ph type="ftr" sz="quarter" idx="11"/>
          </p:nvPr>
        </p:nvSpPr>
        <p:spPr/>
        <p:txBody>
          <a:bodyPr/>
          <a:lstStyle/>
          <a:p>
            <a:r>
              <a:rPr lang="en-US"/>
              <a:t>presentation title</a:t>
            </a:r>
            <a:endParaRPr lang="en-US" dirty="0"/>
          </a:p>
        </p:txBody>
      </p:sp>
      <p:sp>
        <p:nvSpPr>
          <p:cNvPr id="16" name="Date Placeholder 15">
            <a:extLst>
              <a:ext uri="{FF2B5EF4-FFF2-40B4-BE49-F238E27FC236}">
                <a16:creationId xmlns:a16="http://schemas.microsoft.com/office/drawing/2014/main" id="{F3A5445B-F7AA-FFFF-6ED5-385FF529E809}"/>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1774859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EB5D-C504-369F-0181-B4054907684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B09CBDF-8587-28A0-CAD5-7A42FF72228C}"/>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8" name="Slide Number Placeholder 7">
            <a:extLst>
              <a:ext uri="{FF2B5EF4-FFF2-40B4-BE49-F238E27FC236}">
                <a16:creationId xmlns:a16="http://schemas.microsoft.com/office/drawing/2014/main" id="{9A841990-F92B-71BE-C206-FC1157F6592B}"/>
              </a:ext>
            </a:extLst>
          </p:cNvPr>
          <p:cNvSpPr>
            <a:spLocks noGrp="1"/>
          </p:cNvSpPr>
          <p:nvPr>
            <p:ph type="sldNum" sz="quarter" idx="12"/>
          </p:nvPr>
        </p:nvSpPr>
        <p:spPr/>
        <p:txBody>
          <a:bodyPr/>
          <a:lstStyle/>
          <a:p>
            <a:fld id="{84D792B7-0397-C047-AE12-1A03F7E3DC83}" type="slidenum">
              <a:rPr lang="en-US" smtClean="0"/>
              <a:t>14</a:t>
            </a:fld>
            <a:endParaRPr lang="en-US" dirty="0"/>
          </a:p>
        </p:txBody>
      </p:sp>
      <p:sp>
        <p:nvSpPr>
          <p:cNvPr id="7" name="Footer Placeholder 6">
            <a:extLst>
              <a:ext uri="{FF2B5EF4-FFF2-40B4-BE49-F238E27FC236}">
                <a16:creationId xmlns:a16="http://schemas.microsoft.com/office/drawing/2014/main" id="{55086353-5676-19E6-895A-6E5719BD8B35}"/>
              </a:ext>
            </a:extLst>
          </p:cNvPr>
          <p:cNvSpPr>
            <a:spLocks noGrp="1"/>
          </p:cNvSpPr>
          <p:nvPr>
            <p:ph type="ftr" sz="quarter" idx="11"/>
          </p:nvPr>
        </p:nvSpPr>
        <p:spPr/>
        <p:txBody>
          <a:bodyPr/>
          <a:lstStyle/>
          <a:p>
            <a:r>
              <a:rPr lang="en-US"/>
              <a:t>presentation title</a:t>
            </a:r>
            <a:endParaRPr lang="en-US" dirty="0"/>
          </a:p>
        </p:txBody>
      </p:sp>
      <p:sp>
        <p:nvSpPr>
          <p:cNvPr id="6" name="Date Placeholder 5">
            <a:extLst>
              <a:ext uri="{FF2B5EF4-FFF2-40B4-BE49-F238E27FC236}">
                <a16:creationId xmlns:a16="http://schemas.microsoft.com/office/drawing/2014/main" id="{C7AC2FFE-50C5-9217-F17B-6F445151A7FD}"/>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553386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8761-2537-7A8E-AAF5-0200BA27447A}"/>
              </a:ext>
            </a:extLst>
          </p:cNvPr>
          <p:cNvSpPr>
            <a:spLocks noGrp="1"/>
          </p:cNvSpPr>
          <p:nvPr>
            <p:ph type="title"/>
          </p:nvPr>
        </p:nvSpPr>
        <p:spPr/>
        <p:txBody>
          <a:bodyPr/>
          <a:lstStyle/>
          <a:p>
            <a:r>
              <a:rPr lang="en-US" dirty="0"/>
              <a:t>THANK YOU</a:t>
            </a:r>
          </a:p>
        </p:txBody>
      </p:sp>
      <p:pic>
        <p:nvPicPr>
          <p:cNvPr id="8" name="Picture Placeholder 7" descr="City steps">
            <a:extLst>
              <a:ext uri="{FF2B5EF4-FFF2-40B4-BE49-F238E27FC236}">
                <a16:creationId xmlns:a16="http://schemas.microsoft.com/office/drawing/2014/main" id="{3E013DA2-B732-4592-2541-5EA872C21604}"/>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7078"/>
                    </a14:imgEffect>
                    <a14:imgEffect>
                      <a14:brightnessContrast bright="-14000" contrast="-3000"/>
                    </a14:imgEffect>
                  </a14:imgLayer>
                </a14:imgProps>
              </a:ext>
            </a:extLst>
          </a:blip>
          <a:srcRect t="81" b="81"/>
          <a:stretch/>
        </p:blipFill>
        <p:spPr/>
      </p:pic>
      <p:sp>
        <p:nvSpPr>
          <p:cNvPr id="11" name="Text Placeholder 10">
            <a:extLst>
              <a:ext uri="{FF2B5EF4-FFF2-40B4-BE49-F238E27FC236}">
                <a16:creationId xmlns:a16="http://schemas.microsoft.com/office/drawing/2014/main" id="{5C6928F1-4E3C-0C3A-F853-910AF3D19460}"/>
              </a:ext>
            </a:extLst>
          </p:cNvPr>
          <p:cNvSpPr>
            <a:spLocks noGrp="1"/>
          </p:cNvSpPr>
          <p:nvPr>
            <p:ph type="body" sz="quarter" idx="14"/>
          </p:nvPr>
        </p:nvSpPr>
        <p:spPr/>
        <p:txBody>
          <a:bodyPr/>
          <a:lstStyle/>
          <a:p>
            <a:r>
              <a:rPr lang="en-US" dirty="0"/>
              <a:t>MIRJAM NILSSON</a:t>
            </a:r>
          </a:p>
        </p:txBody>
      </p:sp>
      <p:sp>
        <p:nvSpPr>
          <p:cNvPr id="12" name="Text Placeholder 11">
            <a:extLst>
              <a:ext uri="{FF2B5EF4-FFF2-40B4-BE49-F238E27FC236}">
                <a16:creationId xmlns:a16="http://schemas.microsoft.com/office/drawing/2014/main" id="{C07C030C-4EF2-A28B-3096-012353B7BA33}"/>
              </a:ext>
            </a:extLst>
          </p:cNvPr>
          <p:cNvSpPr>
            <a:spLocks noGrp="1"/>
          </p:cNvSpPr>
          <p:nvPr>
            <p:ph type="body" sz="quarter" idx="15"/>
          </p:nvPr>
        </p:nvSpPr>
        <p:spPr/>
        <p:txBody>
          <a:bodyPr/>
          <a:lstStyle/>
          <a:p>
            <a:r>
              <a:rPr lang="en-US" dirty="0"/>
              <a:t>mirjam@contoso.com</a:t>
            </a:r>
          </a:p>
        </p:txBody>
      </p:sp>
      <p:sp>
        <p:nvSpPr>
          <p:cNvPr id="13" name="Text Placeholder 12">
            <a:extLst>
              <a:ext uri="{FF2B5EF4-FFF2-40B4-BE49-F238E27FC236}">
                <a16:creationId xmlns:a16="http://schemas.microsoft.com/office/drawing/2014/main" id="{D48DB40D-F8D7-F5E6-8321-429766754196}"/>
              </a:ext>
            </a:extLst>
          </p:cNvPr>
          <p:cNvSpPr>
            <a:spLocks noGrp="1"/>
          </p:cNvSpPr>
          <p:nvPr>
            <p:ph type="body" sz="quarter" idx="16"/>
          </p:nvPr>
        </p:nvSpPr>
        <p:spPr/>
        <p:txBody>
          <a:bodyPr/>
          <a:lstStyle/>
          <a:p>
            <a:r>
              <a:rPr lang="en-US" dirty="0"/>
              <a:t>www.contoso.com</a:t>
            </a:r>
          </a:p>
        </p:txBody>
      </p:sp>
    </p:spTree>
    <p:extLst>
      <p:ext uri="{BB962C8B-B14F-4D97-AF65-F5344CB8AC3E}">
        <p14:creationId xmlns:p14="http://schemas.microsoft.com/office/powerpoint/2010/main" val="162575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w of white marble pillars">
            <a:extLst>
              <a:ext uri="{FF2B5EF4-FFF2-40B4-BE49-F238E27FC236}">
                <a16:creationId xmlns:a16="http://schemas.microsoft.com/office/drawing/2014/main" id="{515BB532-51DF-321C-7800-6827120DB45C}"/>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980"/>
                    </a14:imgEffect>
                    <a14:imgEffect>
                      <a14:saturation sat="45000"/>
                    </a14:imgEffect>
                    <a14:imgEffect>
                      <a14:brightnessContrast bright="-67000" contrast="-41000"/>
                    </a14:imgEffect>
                  </a14:imgLayer>
                </a14:imgProps>
              </a:ext>
            </a:extLst>
          </a:blip>
          <a:srcRect/>
          <a:stretch/>
        </p:blipFill>
        <p:spPr/>
      </p:pic>
      <p:sp>
        <p:nvSpPr>
          <p:cNvPr id="3" name="Title 2">
            <a:extLst>
              <a:ext uri="{FF2B5EF4-FFF2-40B4-BE49-F238E27FC236}">
                <a16:creationId xmlns:a16="http://schemas.microsoft.com/office/drawing/2014/main" id="{A25B87C0-1FA0-EABB-EF67-261E89409AB6}"/>
              </a:ext>
            </a:extLst>
          </p:cNvPr>
          <p:cNvSpPr>
            <a:spLocks noGrp="1"/>
          </p:cNvSpPr>
          <p:nvPr>
            <p:ph type="title"/>
          </p:nvPr>
        </p:nvSpPr>
        <p:spPr/>
        <p:txBody>
          <a:bodyPr/>
          <a:lstStyle/>
          <a:p>
            <a:r>
              <a:rPr lang="en-US" sz="3600" dirty="0"/>
              <a:t>A PRESENTATION BY</a:t>
            </a:r>
            <a:br>
              <a:rPr lang="en-US" sz="3600" dirty="0"/>
            </a:br>
            <a:br>
              <a:rPr lang="en-US" sz="3600" dirty="0"/>
            </a:br>
            <a:r>
              <a:rPr lang="en-US" sz="3600" dirty="0"/>
              <a:t>ANUSHKA KADAM (RA2011031010069)</a:t>
            </a:r>
            <a:br>
              <a:rPr lang="en-US" sz="3600" dirty="0"/>
            </a:br>
            <a:r>
              <a:rPr lang="en-US" sz="3600" dirty="0"/>
              <a:t>YASH SINHA (RA2011031010077)</a:t>
            </a:r>
            <a:br>
              <a:rPr lang="en-US" sz="3600" dirty="0"/>
            </a:br>
            <a:r>
              <a:rPr lang="en-US" sz="3600" dirty="0"/>
              <a:t>UDAY BHARADIYA (RA2011031010102)</a:t>
            </a:r>
          </a:p>
        </p:txBody>
      </p:sp>
      <p:cxnSp>
        <p:nvCxnSpPr>
          <p:cNvPr id="8" name="Straight Connector 7">
            <a:extLst>
              <a:ext uri="{FF2B5EF4-FFF2-40B4-BE49-F238E27FC236}">
                <a16:creationId xmlns:a16="http://schemas.microsoft.com/office/drawing/2014/main" id="{F6371A21-ED92-D1B5-A557-2DD777A22027}"/>
              </a:ext>
              <a:ext uri="{C183D7F6-B498-43B3-948B-1728B52AA6E4}">
                <adec:decorative xmlns:adec="http://schemas.microsoft.com/office/drawing/2017/decorative" val="1"/>
              </a:ext>
            </a:extLst>
          </p:cNvPr>
          <p:cNvCxnSpPr>
            <a:cxnSpLocks/>
          </p:cNvCxnSpPr>
          <p:nvPr/>
        </p:nvCxnSpPr>
        <p:spPr>
          <a:xfrm>
            <a:off x="-12700" y="5282777"/>
            <a:ext cx="653547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EEBC66-8A88-7748-D315-C8A4BDE779A2}"/>
              </a:ext>
              <a:ext uri="{C183D7F6-B498-43B3-948B-1728B52AA6E4}">
                <adec:decorative xmlns:adec="http://schemas.microsoft.com/office/drawing/2017/decorative" val="1"/>
              </a:ext>
            </a:extLst>
          </p:cNvPr>
          <p:cNvCxnSpPr>
            <a:cxnSpLocks/>
          </p:cNvCxnSpPr>
          <p:nvPr/>
        </p:nvCxnSpPr>
        <p:spPr>
          <a:xfrm>
            <a:off x="9696893" y="5282777"/>
            <a:ext cx="249510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336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BBD9FBF-BDEA-E2A9-5AC0-F365EF1CA195}"/>
              </a:ext>
            </a:extLst>
          </p:cNvPr>
          <p:cNvSpPr>
            <a:spLocks noGrp="1"/>
          </p:cNvSpPr>
          <p:nvPr>
            <p:ph type="title"/>
          </p:nvPr>
        </p:nvSpPr>
        <p:spPr>
          <a:xfrm>
            <a:off x="3739581" y="201336"/>
            <a:ext cx="4712837" cy="1333849"/>
          </a:xfrm>
        </p:spPr>
        <p:txBody>
          <a:bodyPr/>
          <a:lstStyle/>
          <a:p>
            <a:pPr algn="ctr"/>
            <a:r>
              <a:rPr lang="en-US" sz="5400" dirty="0"/>
              <a:t>Agenda</a:t>
            </a:r>
          </a:p>
        </p:txBody>
      </p:sp>
      <p:sp>
        <p:nvSpPr>
          <p:cNvPr id="7" name="TextBox 6">
            <a:extLst>
              <a:ext uri="{FF2B5EF4-FFF2-40B4-BE49-F238E27FC236}">
                <a16:creationId xmlns:a16="http://schemas.microsoft.com/office/drawing/2014/main" id="{9270BC70-5803-A30F-DAB5-6D21B0509FEF}"/>
              </a:ext>
            </a:extLst>
          </p:cNvPr>
          <p:cNvSpPr txBox="1"/>
          <p:nvPr/>
        </p:nvSpPr>
        <p:spPr>
          <a:xfrm>
            <a:off x="462094" y="2063692"/>
            <a:ext cx="11267812" cy="3970318"/>
          </a:xfrm>
          <a:prstGeom prst="rect">
            <a:avLst/>
          </a:prstGeom>
          <a:noFill/>
        </p:spPr>
        <p:txBody>
          <a:bodyPr wrap="square" rtlCol="0">
            <a:spAutoFit/>
          </a:bodyPr>
          <a:lstStyle/>
          <a:p>
            <a:pPr marL="342900" indent="-342900">
              <a:buAutoNum type="alphaLcPeriod"/>
            </a:pPr>
            <a:r>
              <a:rPr lang="en-US" sz="2800" dirty="0"/>
              <a:t>Abstract</a:t>
            </a:r>
          </a:p>
          <a:p>
            <a:pPr marL="342900" indent="-342900">
              <a:buAutoNum type="alphaLcPeriod"/>
            </a:pPr>
            <a:r>
              <a:rPr lang="en-US" sz="2800" dirty="0"/>
              <a:t>List of General and Unique Services in the database application</a:t>
            </a:r>
          </a:p>
          <a:p>
            <a:pPr marL="342900" indent="-342900">
              <a:buAutoNum type="alphaLcPeriod"/>
            </a:pPr>
            <a:r>
              <a:rPr lang="en-US" sz="2800" dirty="0"/>
              <a:t>Architecture Diagram</a:t>
            </a:r>
          </a:p>
          <a:p>
            <a:pPr marL="342900" indent="-342900">
              <a:buAutoNum type="alphaLcPeriod"/>
            </a:pPr>
            <a:r>
              <a:rPr lang="en-US" sz="2800" dirty="0"/>
              <a:t>ER Diagram</a:t>
            </a:r>
          </a:p>
          <a:p>
            <a:pPr marL="342900" indent="-342900">
              <a:buAutoNum type="alphaLcPeriod"/>
            </a:pPr>
            <a:r>
              <a:rPr lang="en-US" sz="2800" dirty="0"/>
              <a:t>Front end (UI)design and software used</a:t>
            </a:r>
          </a:p>
          <a:p>
            <a:pPr marL="342900" indent="-342900">
              <a:buAutoNum type="alphaLcPeriod"/>
            </a:pPr>
            <a:r>
              <a:rPr lang="en-US" sz="2800" dirty="0"/>
              <a:t>Back end (Database) design, software used</a:t>
            </a:r>
          </a:p>
          <a:p>
            <a:pPr marL="342900" indent="-342900">
              <a:buAutoNum type="alphaLcPeriod"/>
            </a:pPr>
            <a:r>
              <a:rPr lang="en-US" sz="2800" dirty="0"/>
              <a:t>Type of Connectivity used for database access</a:t>
            </a:r>
          </a:p>
          <a:p>
            <a:pPr marL="342900" indent="-342900">
              <a:buAutoNum type="alphaLcPeriod"/>
            </a:pPr>
            <a:r>
              <a:rPr lang="en-US" sz="2800" dirty="0"/>
              <a:t>List of Modules and Functionalities in each of the modules</a:t>
            </a:r>
          </a:p>
          <a:p>
            <a:pPr marL="342900" indent="-342900">
              <a:buAutoNum type="alphaLcPeriod"/>
            </a:pPr>
            <a:r>
              <a:rPr lang="en-US" sz="2800" dirty="0"/>
              <a:t>References</a:t>
            </a:r>
            <a:endParaRPr lang="en-IN" sz="2800" dirty="0"/>
          </a:p>
        </p:txBody>
      </p:sp>
    </p:spTree>
    <p:extLst>
      <p:ext uri="{BB962C8B-B14F-4D97-AF65-F5344CB8AC3E}">
        <p14:creationId xmlns:p14="http://schemas.microsoft.com/office/powerpoint/2010/main" val="3701214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752DFB8-B7A2-DE8A-3E38-FC3170612720}"/>
              </a:ext>
            </a:extLst>
          </p:cNvPr>
          <p:cNvSpPr>
            <a:spLocks noGrp="1"/>
          </p:cNvSpPr>
          <p:nvPr>
            <p:ph idx="1"/>
          </p:nvPr>
        </p:nvSpPr>
        <p:spPr>
          <a:xfrm>
            <a:off x="6509856" y="1011124"/>
            <a:ext cx="4345498" cy="4500443"/>
          </a:xfrm>
        </p:spPr>
        <p:txBody>
          <a:bodyPr/>
          <a:lstStyle/>
          <a:p>
            <a:r>
              <a:rPr lang="en-US" dirty="0"/>
              <a:t>Student Management System is software which is helpful for students as well as the school authorities. In the current system all the activities are done manually. Its time saving and scalable. Our Student Management System deals with the various activities related to the students In the software we can register as a user and user has two types student and administrator. Administrator has the power to add new user and can edit the students details entered. A admin can add students record ,attendance status with department wise. All students can search his/her basics details and attendance status with there respective roll numbers.</a:t>
            </a:r>
          </a:p>
        </p:txBody>
      </p:sp>
      <p:sp>
        <p:nvSpPr>
          <p:cNvPr id="7" name="TextBox 6">
            <a:extLst>
              <a:ext uri="{FF2B5EF4-FFF2-40B4-BE49-F238E27FC236}">
                <a16:creationId xmlns:a16="http://schemas.microsoft.com/office/drawing/2014/main" id="{8B95E04F-A93F-CB12-42C8-2205F2AE5B0B}"/>
              </a:ext>
            </a:extLst>
          </p:cNvPr>
          <p:cNvSpPr txBox="1"/>
          <p:nvPr/>
        </p:nvSpPr>
        <p:spPr>
          <a:xfrm>
            <a:off x="975716" y="2969703"/>
            <a:ext cx="4815485" cy="1200329"/>
          </a:xfrm>
          <a:prstGeom prst="rect">
            <a:avLst/>
          </a:prstGeom>
          <a:noFill/>
        </p:spPr>
        <p:txBody>
          <a:bodyPr wrap="none" rtlCol="0">
            <a:spAutoFit/>
          </a:bodyPr>
          <a:lstStyle/>
          <a:p>
            <a:r>
              <a:rPr lang="en-US" sz="7200" dirty="0">
                <a:solidFill>
                  <a:schemeClr val="accent5">
                    <a:lumMod val="75000"/>
                  </a:schemeClr>
                </a:solidFill>
              </a:rPr>
              <a:t>ABSTRACT</a:t>
            </a:r>
            <a:endParaRPr lang="en-IN" sz="7200" dirty="0">
              <a:solidFill>
                <a:schemeClr val="accent5">
                  <a:lumMod val="75000"/>
                </a:schemeClr>
              </a:solidFill>
            </a:endParaRPr>
          </a:p>
        </p:txBody>
      </p:sp>
    </p:spTree>
    <p:extLst>
      <p:ext uri="{BB962C8B-B14F-4D97-AF65-F5344CB8AC3E}">
        <p14:creationId xmlns:p14="http://schemas.microsoft.com/office/powerpoint/2010/main" val="3168852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3F36-81D0-6B02-A324-315BEB5BD14B}"/>
              </a:ext>
            </a:extLst>
          </p:cNvPr>
          <p:cNvSpPr>
            <a:spLocks noGrp="1"/>
          </p:cNvSpPr>
          <p:nvPr>
            <p:ph type="title"/>
          </p:nvPr>
        </p:nvSpPr>
        <p:spPr>
          <a:xfrm>
            <a:off x="427839" y="54864"/>
            <a:ext cx="11325137" cy="876314"/>
          </a:xfrm>
        </p:spPr>
        <p:txBody>
          <a:bodyPr/>
          <a:lstStyle/>
          <a:p>
            <a:r>
              <a:rPr lang="en-US" sz="2400" b="1" dirty="0">
                <a:solidFill>
                  <a:schemeClr val="accent5">
                    <a:lumMod val="50000"/>
                  </a:schemeClr>
                </a:solidFill>
                <a:latin typeface="Felix Titling" panose="020F0502020204030204" pitchFamily="34" charset="0"/>
                <a:cs typeface="Felix Titling" panose="020F0502020204030204" pitchFamily="34" charset="0"/>
              </a:rPr>
              <a:t>List of General and Unique Services in the database application</a:t>
            </a:r>
            <a:endParaRPr lang="en-US" sz="2400" b="1" dirty="0">
              <a:solidFill>
                <a:schemeClr val="accent5">
                  <a:lumMod val="50000"/>
                </a:schemeClr>
              </a:solidFill>
            </a:endParaRPr>
          </a:p>
        </p:txBody>
      </p:sp>
      <p:sp>
        <p:nvSpPr>
          <p:cNvPr id="8" name="Content Placeholder 7">
            <a:extLst>
              <a:ext uri="{FF2B5EF4-FFF2-40B4-BE49-F238E27FC236}">
                <a16:creationId xmlns:a16="http://schemas.microsoft.com/office/drawing/2014/main" id="{50791411-F60B-1F96-44E9-A4B57FCB9514}"/>
              </a:ext>
            </a:extLst>
          </p:cNvPr>
          <p:cNvSpPr>
            <a:spLocks noGrp="1"/>
          </p:cNvSpPr>
          <p:nvPr>
            <p:ph idx="1"/>
          </p:nvPr>
        </p:nvSpPr>
        <p:spPr>
          <a:xfrm>
            <a:off x="647351" y="1392574"/>
            <a:ext cx="10897298" cy="4572000"/>
          </a:xfrm>
        </p:spPr>
        <p:txBody>
          <a:bodyPr/>
          <a:lstStyle/>
          <a:p>
            <a:r>
              <a:rPr lang="en-US" sz="2000" u="sng" dirty="0"/>
              <a:t>Add Student Details: </a:t>
            </a:r>
            <a:r>
              <a:rPr lang="en-US" sz="2000" dirty="0"/>
              <a:t>Get data from user and add a student to the list of students. While adding the students into the list, check for the uniqueness of the roll number.</a:t>
            </a:r>
          </a:p>
          <a:p>
            <a:r>
              <a:rPr lang="en-US" sz="2000" u="sng" dirty="0"/>
              <a:t>Find the student by the given roll number: </a:t>
            </a:r>
            <a:r>
              <a:rPr lang="en-US" sz="2000" dirty="0"/>
              <a:t>This function is to find the student record for the given roll number and print the details.</a:t>
            </a:r>
          </a:p>
          <a:p>
            <a:r>
              <a:rPr lang="en-US" sz="2000" u="sng" dirty="0"/>
              <a:t>Find the student by the given first name: </a:t>
            </a:r>
            <a:r>
              <a:rPr lang="en-US" sz="2000" dirty="0"/>
              <a:t>This function is to find all the students with the given first name and print their details.</a:t>
            </a:r>
          </a:p>
          <a:p>
            <a:r>
              <a:rPr lang="en-US" sz="2000" u="sng" dirty="0"/>
              <a:t>Find the students registered in a course: </a:t>
            </a:r>
            <a:r>
              <a:rPr lang="en-US" sz="2000" dirty="0"/>
              <a:t>This function is to find all the students who have registered for a given course.</a:t>
            </a:r>
          </a:p>
          <a:p>
            <a:r>
              <a:rPr lang="en-US" sz="2000" u="sng" dirty="0"/>
              <a:t>Count of Students: </a:t>
            </a:r>
            <a:r>
              <a:rPr lang="en-US" sz="2000" dirty="0"/>
              <a:t>This function is to print the total number of students in the system</a:t>
            </a:r>
          </a:p>
          <a:p>
            <a:r>
              <a:rPr lang="en-US" sz="2000" u="sng" dirty="0"/>
              <a:t>Delete a student: </a:t>
            </a:r>
            <a:r>
              <a:rPr lang="en-US" sz="2000" dirty="0"/>
              <a:t>This function is to delete the student record for the given roll number.</a:t>
            </a:r>
          </a:p>
          <a:p>
            <a:r>
              <a:rPr lang="en-US" sz="2000" u="sng" dirty="0"/>
              <a:t>Update Student: </a:t>
            </a:r>
            <a:r>
              <a:rPr lang="en-US" sz="2000" dirty="0"/>
              <a:t>This function is to update the student records. This function does not ask for new details for all fields but the user should be able to pick and choose what he wants to update.</a:t>
            </a:r>
            <a:endParaRPr lang="en-IN" sz="2000" dirty="0"/>
          </a:p>
        </p:txBody>
      </p:sp>
    </p:spTree>
    <p:extLst>
      <p:ext uri="{BB962C8B-B14F-4D97-AF65-F5344CB8AC3E}">
        <p14:creationId xmlns:p14="http://schemas.microsoft.com/office/powerpoint/2010/main" val="426229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r>
              <a:rPr lang="en-US" sz="4000" dirty="0">
                <a:latin typeface="Felix Titling" panose="020F0502020204030204" pitchFamily="34" charset="0"/>
                <a:cs typeface="Felix Titling" panose="020F0502020204030204" pitchFamily="34" charset="0"/>
              </a:rPr>
              <a:t>AREAS OF GROWTH</a:t>
            </a:r>
            <a:endParaRPr lang="en-US" dirty="0"/>
          </a:p>
        </p:txBody>
      </p:sp>
      <p:graphicFrame>
        <p:nvGraphicFramePr>
          <p:cNvPr id="4" name="Table 4">
            <a:extLst>
              <a:ext uri="{FF2B5EF4-FFF2-40B4-BE49-F238E27FC236}">
                <a16:creationId xmlns:a16="http://schemas.microsoft.com/office/drawing/2014/main" id="{98AFEAF5-9B54-24D0-0679-F8275B7A4525}"/>
              </a:ext>
            </a:extLst>
          </p:cNvPr>
          <p:cNvGraphicFramePr>
            <a:graphicFrameLocks noGrp="1"/>
          </p:cNvGraphicFramePr>
          <p:nvPr>
            <p:ph idx="1"/>
            <p:extLst>
              <p:ext uri="{D42A27DB-BD31-4B8C-83A1-F6EECF244321}">
                <p14:modId xmlns:p14="http://schemas.microsoft.com/office/powerpoint/2010/main" val="1660331314"/>
              </p:ext>
            </p:extLst>
          </p:nvPr>
        </p:nvGraphicFramePr>
        <p:xfrm>
          <a:off x="987425" y="1618488"/>
          <a:ext cx="10286996" cy="4209556"/>
        </p:xfrm>
        <a:graphic>
          <a:graphicData uri="http://schemas.openxmlformats.org/drawingml/2006/table">
            <a:tbl>
              <a:tblPr firstRow="1" bandRow="1">
                <a:tableStyleId>{5C22544A-7EE6-4342-B048-85BDC9FD1C3A}</a:tableStyleId>
              </a:tblPr>
              <a:tblGrid>
                <a:gridCol w="1124150">
                  <a:extLst>
                    <a:ext uri="{9D8B030D-6E8A-4147-A177-3AD203B41FA5}">
                      <a16:colId xmlns:a16="http://schemas.microsoft.com/office/drawing/2014/main" val="1689330750"/>
                    </a:ext>
                  </a:extLst>
                </a:gridCol>
                <a:gridCol w="1933536">
                  <a:extLst>
                    <a:ext uri="{9D8B030D-6E8A-4147-A177-3AD203B41FA5}">
                      <a16:colId xmlns:a16="http://schemas.microsoft.com/office/drawing/2014/main" val="2660631934"/>
                    </a:ext>
                  </a:extLst>
                </a:gridCol>
                <a:gridCol w="2409770">
                  <a:extLst>
                    <a:ext uri="{9D8B030D-6E8A-4147-A177-3AD203B41FA5}">
                      <a16:colId xmlns:a16="http://schemas.microsoft.com/office/drawing/2014/main" val="3909717689"/>
                    </a:ext>
                  </a:extLst>
                </a:gridCol>
                <a:gridCol w="2409770">
                  <a:extLst>
                    <a:ext uri="{9D8B030D-6E8A-4147-A177-3AD203B41FA5}">
                      <a16:colId xmlns:a16="http://schemas.microsoft.com/office/drawing/2014/main" val="1603189107"/>
                    </a:ext>
                  </a:extLst>
                </a:gridCol>
                <a:gridCol w="2409770">
                  <a:extLst>
                    <a:ext uri="{9D8B030D-6E8A-4147-A177-3AD203B41FA5}">
                      <a16:colId xmlns:a16="http://schemas.microsoft.com/office/drawing/2014/main" val="2755691855"/>
                    </a:ext>
                  </a:extLst>
                </a:gridCol>
              </a:tblGrid>
              <a:tr h="1094557">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0" dirty="0">
                          <a:solidFill>
                            <a:schemeClr val="accent1"/>
                          </a:solidFill>
                          <a:latin typeface="Felix Titling" pitchFamily="82" charset="77"/>
                        </a:rPr>
                        <a:t>B2B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0" dirty="0">
                          <a:solidFill>
                            <a:schemeClr val="accent1"/>
                          </a:solidFill>
                          <a:latin typeface="Felix Titling" pitchFamily="82" charset="77"/>
                        </a:rPr>
                        <a:t>Supply chain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0" dirty="0">
                          <a:solidFill>
                            <a:schemeClr val="accent1"/>
                          </a:solidFill>
                          <a:latin typeface="Felix Titling" pitchFamily="82" charset="77"/>
                        </a:rPr>
                        <a:t>ROI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0" dirty="0">
                          <a:solidFill>
                            <a:schemeClr val="accent1"/>
                          </a:solidFill>
                          <a:latin typeface="Felix Titling" pitchFamily="82" charset="77"/>
                        </a:rPr>
                        <a:t>E-commerce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9928716"/>
                  </a:ext>
                </a:extLst>
              </a:tr>
              <a:tr h="775519">
                <a:tc>
                  <a:txBody>
                    <a:bodyPr/>
                    <a:lstStyle/>
                    <a:p>
                      <a:pPr algn="ctr"/>
                      <a:r>
                        <a:rPr lang="en-US" b="0" i="0" dirty="0">
                          <a:solidFill>
                            <a:schemeClr val="accent1"/>
                          </a:solidFill>
                          <a:latin typeface="Avenir Next LT Pro" panose="020B0504020202020204" pitchFamily="34" charset="77"/>
                        </a:rPr>
                        <a:t>Q1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dirty="0">
                          <a:solidFill>
                            <a:schemeClr val="accent2">
                              <a:lumMod val="50000"/>
                            </a:schemeClr>
                          </a:solidFill>
                          <a:latin typeface="Avenir Next LT Pro" panose="020B0504020202020204" pitchFamily="34" charset="77"/>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60208656"/>
                  </a:ext>
                </a:extLst>
              </a:tr>
              <a:tr h="777209">
                <a:tc>
                  <a:txBody>
                    <a:bodyPr/>
                    <a:lstStyle/>
                    <a:p>
                      <a:pPr algn="ctr"/>
                      <a:r>
                        <a:rPr lang="en-US" b="0" i="0" dirty="0">
                          <a:solidFill>
                            <a:schemeClr val="accent1"/>
                          </a:solidFill>
                          <a:latin typeface="Avenir Next LT Pro" panose="020B0504020202020204" pitchFamily="34" charset="77"/>
                        </a:rPr>
                        <a:t>Q2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dirty="0">
                          <a:solidFill>
                            <a:schemeClr val="accent2">
                              <a:lumMod val="50000"/>
                            </a:schemeClr>
                          </a:solidFill>
                          <a:latin typeface="Avenir Next LT Pro" panose="020B0504020202020204" pitchFamily="34" charset="77"/>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634243071"/>
                  </a:ext>
                </a:extLst>
              </a:tr>
              <a:tr h="781144">
                <a:tc>
                  <a:txBody>
                    <a:bodyPr/>
                    <a:lstStyle/>
                    <a:p>
                      <a:pPr algn="ctr"/>
                      <a:r>
                        <a:rPr lang="en-US" b="0" i="0" dirty="0">
                          <a:solidFill>
                            <a:schemeClr val="accent1"/>
                          </a:solidFill>
                          <a:latin typeface="Avenir Next LT Pro" panose="020B0504020202020204" pitchFamily="34" charset="77"/>
                        </a:rPr>
                        <a:t>Q3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dirty="0">
                          <a:solidFill>
                            <a:schemeClr val="accent2">
                              <a:lumMod val="50000"/>
                            </a:schemeClr>
                          </a:solidFill>
                          <a:latin typeface="Avenir Next LT Pro" panose="020B0504020202020204" pitchFamily="34" charset="77"/>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5808797"/>
                  </a:ext>
                </a:extLst>
              </a:tr>
              <a:tr h="781127">
                <a:tc>
                  <a:txBody>
                    <a:bodyPr/>
                    <a:lstStyle/>
                    <a:p>
                      <a:pPr algn="ctr"/>
                      <a:r>
                        <a:rPr lang="en-US" b="0" i="0" dirty="0">
                          <a:solidFill>
                            <a:schemeClr val="accent1"/>
                          </a:solidFill>
                          <a:latin typeface="Avenir Next LT Pro" panose="020B0504020202020204" pitchFamily="34" charset="77"/>
                        </a:rPr>
                        <a:t>Q4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dirty="0">
                          <a:solidFill>
                            <a:schemeClr val="accent2">
                              <a:lumMod val="50000"/>
                            </a:schemeClr>
                          </a:solidFill>
                          <a:latin typeface="Avenir Next LT Pro" panose="020B0504020202020204" pitchFamily="34" charset="77"/>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80950325"/>
                  </a:ext>
                </a:extLst>
              </a:tr>
            </a:tbl>
          </a:graphicData>
        </a:graphic>
      </p:graphicFrame>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6</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481054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19C86-33A9-9600-DA3A-926F0E8A980F}"/>
              </a:ext>
            </a:extLst>
          </p:cNvPr>
          <p:cNvSpPr>
            <a:spLocks noGrp="1"/>
          </p:cNvSpPr>
          <p:nvPr>
            <p:ph type="title"/>
          </p:nvPr>
        </p:nvSpPr>
        <p:spPr/>
        <p:txBody>
          <a:bodyPr/>
          <a:lstStyle/>
          <a:p>
            <a:r>
              <a:rPr lang="en-US" sz="5400" dirty="0">
                <a:effectLst/>
                <a:latin typeface="Felix Titling" pitchFamily="82" charset="77"/>
              </a:rPr>
              <a:t>Business </a:t>
            </a:r>
            <a:r>
              <a:rPr lang="en-US" sz="5400" dirty="0">
                <a:solidFill>
                  <a:schemeClr val="tx2"/>
                </a:solidFill>
                <a:effectLst/>
                <a:latin typeface="Felix Titling" pitchFamily="82" charset="77"/>
              </a:rPr>
              <a:t>opportunities </a:t>
            </a:r>
            <a:r>
              <a:rPr lang="en-US" sz="5400" dirty="0">
                <a:effectLst/>
                <a:latin typeface="Felix Titling" pitchFamily="82" charset="77"/>
              </a:rPr>
              <a:t>are like buses. There's </a:t>
            </a:r>
            <a:r>
              <a:rPr lang="en-US" sz="5400" dirty="0">
                <a:solidFill>
                  <a:schemeClr val="tx2"/>
                </a:solidFill>
                <a:effectLst/>
                <a:latin typeface="Felix Titling" pitchFamily="82" charset="77"/>
              </a:rPr>
              <a:t>always another </a:t>
            </a:r>
            <a:r>
              <a:rPr lang="en-US" sz="5400" dirty="0">
                <a:effectLst/>
                <a:latin typeface="Felix Titling" pitchFamily="82" charset="77"/>
              </a:rPr>
              <a:t>one coming.</a:t>
            </a:r>
            <a:endParaRPr lang="en-US" sz="5400" dirty="0">
              <a:latin typeface="Felix Titling" pitchFamily="82" charset="77"/>
            </a:endParaRPr>
          </a:p>
        </p:txBody>
      </p:sp>
      <p:sp>
        <p:nvSpPr>
          <p:cNvPr id="4" name="Subtitle 3">
            <a:extLst>
              <a:ext uri="{FF2B5EF4-FFF2-40B4-BE49-F238E27FC236}">
                <a16:creationId xmlns:a16="http://schemas.microsoft.com/office/drawing/2014/main" id="{564C4B61-4FF1-B5E2-765D-7400F598617E}"/>
              </a:ext>
            </a:extLst>
          </p:cNvPr>
          <p:cNvSpPr>
            <a:spLocks noGrp="1"/>
          </p:cNvSpPr>
          <p:nvPr>
            <p:ph type="subTitle" idx="1"/>
          </p:nvPr>
        </p:nvSpPr>
        <p:spPr/>
        <p:txBody>
          <a:bodyPr>
            <a:normAutofit/>
          </a:bodyPr>
          <a:lstStyle/>
          <a:p>
            <a:pPr algn="ctr"/>
            <a:r>
              <a:rPr lang="en-US" dirty="0">
                <a:effectLst/>
                <a:latin typeface="Avenir Next LT Pro" panose="020B0504020202020204" pitchFamily="34" charset="77"/>
              </a:rPr>
              <a:t>quote by richard branson</a:t>
            </a:r>
            <a:endParaRPr lang="en-US" dirty="0">
              <a:latin typeface="Avenir Next LT Pro" panose="020B0504020202020204" pitchFamily="34" charset="77"/>
            </a:endParaRPr>
          </a:p>
        </p:txBody>
      </p:sp>
      <p:pic>
        <p:nvPicPr>
          <p:cNvPr id="7" name="Picture Placeholder 6" descr="Front side of an apartment building in the city">
            <a:extLst>
              <a:ext uri="{FF2B5EF4-FFF2-40B4-BE49-F238E27FC236}">
                <a16:creationId xmlns:a16="http://schemas.microsoft.com/office/drawing/2014/main" id="{08CD0943-0707-E64B-AF0B-E420B4D0A1B1}"/>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8579"/>
                    </a14:imgEffect>
                    <a14:imgEffect>
                      <a14:saturation sat="91000"/>
                    </a14:imgEffect>
                    <a14:imgEffect>
                      <a14:brightnessContrast bright="1000" contrast="-45000"/>
                    </a14:imgEffect>
                  </a14:imgLayer>
                </a14:imgProps>
              </a:ext>
            </a:extLst>
          </a:blip>
          <a:srcRect/>
          <a:stretch/>
        </p:blipFill>
        <p:spPr>
          <a:prstGeom prst="rect">
            <a:avLst/>
          </a:prstGeom>
          <a:ln w="15875">
            <a:solidFill>
              <a:schemeClr val="tx1"/>
            </a:solidFill>
          </a:ln>
        </p:spPr>
      </p:pic>
      <p:sp>
        <p:nvSpPr>
          <p:cNvPr id="6" name="Slide Number Placeholder 5">
            <a:extLst>
              <a:ext uri="{FF2B5EF4-FFF2-40B4-BE49-F238E27FC236}">
                <a16:creationId xmlns:a16="http://schemas.microsoft.com/office/drawing/2014/main" id="{627018BA-623E-D51E-BE0E-F23E62CC335B}"/>
              </a:ext>
            </a:extLst>
          </p:cNvPr>
          <p:cNvSpPr>
            <a:spLocks noGrp="1"/>
          </p:cNvSpPr>
          <p:nvPr>
            <p:ph type="sldNum" sz="quarter" idx="12"/>
          </p:nvPr>
        </p:nvSpPr>
        <p:spPr/>
        <p:txBody>
          <a:bodyPr/>
          <a:lstStyle/>
          <a:p>
            <a:fld id="{84D792B7-0397-C047-AE12-1A03F7E3DC83}" type="slidenum">
              <a:rPr lang="en-US" smtClean="0"/>
              <a:pPr/>
              <a:t>7</a:t>
            </a:fld>
            <a:endParaRPr lang="en-US" dirty="0"/>
          </a:p>
        </p:txBody>
      </p:sp>
      <p:sp>
        <p:nvSpPr>
          <p:cNvPr id="5" name="Footer Placeholder 4">
            <a:extLst>
              <a:ext uri="{FF2B5EF4-FFF2-40B4-BE49-F238E27FC236}">
                <a16:creationId xmlns:a16="http://schemas.microsoft.com/office/drawing/2014/main" id="{847A5FDE-1153-51BC-BC63-9067CD01372E}"/>
              </a:ext>
            </a:extLst>
          </p:cNvPr>
          <p:cNvSpPr>
            <a:spLocks noGrp="1"/>
          </p:cNvSpPr>
          <p:nvPr>
            <p:ph type="ftr" sz="quarter" idx="11"/>
          </p:nvPr>
        </p:nvSpPr>
        <p:spPr/>
        <p:txBody>
          <a:bodyPr/>
          <a:lstStyle/>
          <a:p>
            <a:r>
              <a:rPr lang="en-US"/>
              <a:t>presentation title</a:t>
            </a:r>
            <a:endParaRPr lang="en-US" dirty="0"/>
          </a:p>
        </p:txBody>
      </p:sp>
      <p:sp>
        <p:nvSpPr>
          <p:cNvPr id="2" name="Date Placeholder 1">
            <a:extLst>
              <a:ext uri="{FF2B5EF4-FFF2-40B4-BE49-F238E27FC236}">
                <a16:creationId xmlns:a16="http://schemas.microsoft.com/office/drawing/2014/main" id="{BF97B505-A442-09AA-E04D-D58275607BA3}"/>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2146925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07CC-F57D-C682-BCC1-97ABF3D06211}"/>
              </a:ext>
            </a:extLst>
          </p:cNvPr>
          <p:cNvSpPr>
            <a:spLocks noGrp="1"/>
          </p:cNvSpPr>
          <p:nvPr>
            <p:ph type="title"/>
          </p:nvPr>
        </p:nvSpPr>
        <p:spPr/>
        <p:txBody>
          <a:bodyPr/>
          <a:lstStyle/>
          <a:p>
            <a:r>
              <a:rPr lang="en-US" dirty="0"/>
              <a:t>OUR TEAM</a:t>
            </a:r>
          </a:p>
        </p:txBody>
      </p:sp>
      <p:sp>
        <p:nvSpPr>
          <p:cNvPr id="3" name="Text Placeholder 2">
            <a:extLst>
              <a:ext uri="{FF2B5EF4-FFF2-40B4-BE49-F238E27FC236}">
                <a16:creationId xmlns:a16="http://schemas.microsoft.com/office/drawing/2014/main" id="{90C12D66-2ED9-2378-9E40-AB8178B922D0}"/>
              </a:ext>
            </a:extLst>
          </p:cNvPr>
          <p:cNvSpPr>
            <a:spLocks noGrp="1"/>
          </p:cNvSpPr>
          <p:nvPr>
            <p:ph type="body" idx="1"/>
          </p:nvPr>
        </p:nvSpPr>
        <p:spPr/>
        <p:txBody>
          <a:bodyPr/>
          <a:lstStyle/>
          <a:p>
            <a:r>
              <a:rPr lang="en-US" dirty="0"/>
              <a:t>Takuma Hayashi​​</a:t>
            </a:r>
          </a:p>
        </p:txBody>
      </p:sp>
      <p:sp>
        <p:nvSpPr>
          <p:cNvPr id="5" name="Text Placeholder 4">
            <a:extLst>
              <a:ext uri="{FF2B5EF4-FFF2-40B4-BE49-F238E27FC236}">
                <a16:creationId xmlns:a16="http://schemas.microsoft.com/office/drawing/2014/main" id="{3CF1C4FC-CCD5-21A7-3E28-F1237B3A4F19}"/>
              </a:ext>
            </a:extLst>
          </p:cNvPr>
          <p:cNvSpPr>
            <a:spLocks noGrp="1"/>
          </p:cNvSpPr>
          <p:nvPr>
            <p:ph type="body" idx="14"/>
          </p:nvPr>
        </p:nvSpPr>
        <p:spPr/>
        <p:txBody>
          <a:bodyPr/>
          <a:lstStyle/>
          <a:p>
            <a:r>
              <a:rPr lang="en-US" dirty="0"/>
              <a:t>Mirjam Nilsson</a:t>
            </a:r>
          </a:p>
        </p:txBody>
      </p:sp>
      <p:sp>
        <p:nvSpPr>
          <p:cNvPr id="6" name="Text Placeholder 5">
            <a:extLst>
              <a:ext uri="{FF2B5EF4-FFF2-40B4-BE49-F238E27FC236}">
                <a16:creationId xmlns:a16="http://schemas.microsoft.com/office/drawing/2014/main" id="{642336D1-B6E9-A85E-2BAD-474E0CB192CB}"/>
              </a:ext>
            </a:extLst>
          </p:cNvPr>
          <p:cNvSpPr>
            <a:spLocks noGrp="1"/>
          </p:cNvSpPr>
          <p:nvPr>
            <p:ph type="body" idx="15"/>
          </p:nvPr>
        </p:nvSpPr>
        <p:spPr/>
        <p:txBody>
          <a:bodyPr/>
          <a:lstStyle/>
          <a:p>
            <a:r>
              <a:rPr lang="en-US" dirty="0"/>
              <a:t>Flora</a:t>
            </a:r>
          </a:p>
          <a:p>
            <a:r>
              <a:rPr lang="en-US" dirty="0"/>
              <a:t>Berggren</a:t>
            </a:r>
          </a:p>
        </p:txBody>
      </p:sp>
      <p:sp>
        <p:nvSpPr>
          <p:cNvPr id="4" name="Text Placeholder 3">
            <a:extLst>
              <a:ext uri="{FF2B5EF4-FFF2-40B4-BE49-F238E27FC236}">
                <a16:creationId xmlns:a16="http://schemas.microsoft.com/office/drawing/2014/main" id="{1752E91D-0BF9-6D9C-6410-264DCA3E132A}"/>
              </a:ext>
            </a:extLst>
          </p:cNvPr>
          <p:cNvSpPr>
            <a:spLocks noGrp="1"/>
          </p:cNvSpPr>
          <p:nvPr>
            <p:ph type="body" sz="quarter" idx="3"/>
          </p:nvPr>
        </p:nvSpPr>
        <p:spPr/>
        <p:txBody>
          <a:bodyPr/>
          <a:lstStyle/>
          <a:p>
            <a:r>
              <a:rPr lang="en-US" dirty="0"/>
              <a:t>Rajesh Santoshi</a:t>
            </a:r>
          </a:p>
        </p:txBody>
      </p:sp>
      <p:sp>
        <p:nvSpPr>
          <p:cNvPr id="7" name="Text Placeholder 6">
            <a:extLst>
              <a:ext uri="{FF2B5EF4-FFF2-40B4-BE49-F238E27FC236}">
                <a16:creationId xmlns:a16="http://schemas.microsoft.com/office/drawing/2014/main" id="{21AAAA96-4376-00C3-B83B-688B4E1A7124}"/>
              </a:ext>
            </a:extLst>
          </p:cNvPr>
          <p:cNvSpPr>
            <a:spLocks noGrp="1"/>
          </p:cNvSpPr>
          <p:nvPr>
            <p:ph type="body" idx="17"/>
          </p:nvPr>
        </p:nvSpPr>
        <p:spPr/>
        <p:txBody>
          <a:bodyPr/>
          <a:lstStyle/>
          <a:p>
            <a:r>
              <a:rPr lang="en-US" dirty="0"/>
              <a:t>president</a:t>
            </a:r>
          </a:p>
        </p:txBody>
      </p:sp>
      <p:sp>
        <p:nvSpPr>
          <p:cNvPr id="9" name="Text Placeholder 8">
            <a:extLst>
              <a:ext uri="{FF2B5EF4-FFF2-40B4-BE49-F238E27FC236}">
                <a16:creationId xmlns:a16="http://schemas.microsoft.com/office/drawing/2014/main" id="{59C5E90A-B2DF-3D94-9F77-92E97E1F4928}"/>
              </a:ext>
            </a:extLst>
          </p:cNvPr>
          <p:cNvSpPr>
            <a:spLocks noGrp="1"/>
          </p:cNvSpPr>
          <p:nvPr>
            <p:ph type="body" idx="19"/>
          </p:nvPr>
        </p:nvSpPr>
        <p:spPr/>
        <p:txBody>
          <a:bodyPr/>
          <a:lstStyle/>
          <a:p>
            <a:r>
              <a:rPr lang="en-US" dirty="0"/>
              <a:t>chief operations officer</a:t>
            </a:r>
          </a:p>
          <a:p>
            <a:endParaRPr lang="en-US" dirty="0"/>
          </a:p>
        </p:txBody>
      </p:sp>
      <p:sp>
        <p:nvSpPr>
          <p:cNvPr id="10" name="Text Placeholder 9">
            <a:extLst>
              <a:ext uri="{FF2B5EF4-FFF2-40B4-BE49-F238E27FC236}">
                <a16:creationId xmlns:a16="http://schemas.microsoft.com/office/drawing/2014/main" id="{A164E607-D2B0-611F-E588-60CE21453F58}"/>
              </a:ext>
            </a:extLst>
          </p:cNvPr>
          <p:cNvSpPr>
            <a:spLocks noGrp="1"/>
          </p:cNvSpPr>
          <p:nvPr>
            <p:ph type="body" idx="20"/>
          </p:nvPr>
        </p:nvSpPr>
        <p:spPr/>
        <p:txBody>
          <a:bodyPr/>
          <a:lstStyle/>
          <a:p>
            <a:r>
              <a:rPr lang="en-US" dirty="0"/>
              <a:t>chief executive officer</a:t>
            </a:r>
          </a:p>
        </p:txBody>
      </p:sp>
      <p:sp>
        <p:nvSpPr>
          <p:cNvPr id="8" name="Text Placeholder 7">
            <a:extLst>
              <a:ext uri="{FF2B5EF4-FFF2-40B4-BE49-F238E27FC236}">
                <a16:creationId xmlns:a16="http://schemas.microsoft.com/office/drawing/2014/main" id="{819BD7C0-7C12-7F9A-9BE4-17BE4D2E2171}"/>
              </a:ext>
            </a:extLst>
          </p:cNvPr>
          <p:cNvSpPr>
            <a:spLocks noGrp="1"/>
          </p:cNvSpPr>
          <p:nvPr>
            <p:ph type="body" sz="quarter" idx="18"/>
          </p:nvPr>
        </p:nvSpPr>
        <p:spPr/>
        <p:txBody>
          <a:bodyPr/>
          <a:lstStyle/>
          <a:p>
            <a:r>
              <a:rPr lang="en-US" dirty="0"/>
              <a:t>vp marketing</a:t>
            </a:r>
          </a:p>
        </p:txBody>
      </p:sp>
      <p:pic>
        <p:nvPicPr>
          <p:cNvPr id="18" name="Picture Placeholder 17" descr="Team member headshot">
            <a:extLst>
              <a:ext uri="{FF2B5EF4-FFF2-40B4-BE49-F238E27FC236}">
                <a16:creationId xmlns:a16="http://schemas.microsoft.com/office/drawing/2014/main" id="{8CBB574B-62AA-A23A-ADEE-BA2299378B44}"/>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a:stretch/>
        </p:blipFill>
        <p:spPr/>
      </p:pic>
      <p:pic>
        <p:nvPicPr>
          <p:cNvPr id="20" name="Picture Placeholder 19" descr="Team member headshot">
            <a:extLst>
              <a:ext uri="{FF2B5EF4-FFF2-40B4-BE49-F238E27FC236}">
                <a16:creationId xmlns:a16="http://schemas.microsoft.com/office/drawing/2014/main" id="{CDFBE3D0-C5B9-7F37-C4B2-B64B299F9877}"/>
              </a:ext>
            </a:extLst>
          </p:cNvPr>
          <p:cNvPicPr>
            <a:picLocks noGrp="1" noChangeAspect="1"/>
          </p:cNvPicPr>
          <p:nvPr>
            <p:ph type="pic" sz="quarter" idx="23"/>
          </p:nvPr>
        </p:nvPicPr>
        <p:blipFill rotWithShape="1">
          <a:blip r:embed="rId3">
            <a:extLst>
              <a:ext uri="{28A0092B-C50C-407E-A947-70E740481C1C}">
                <a14:useLocalDpi xmlns:a14="http://schemas.microsoft.com/office/drawing/2010/main" val="0"/>
              </a:ext>
            </a:extLst>
          </a:blip>
          <a:srcRect/>
          <a:stretch/>
        </p:blipFill>
        <p:spPr/>
      </p:pic>
      <p:pic>
        <p:nvPicPr>
          <p:cNvPr id="22" name="Picture Placeholder 21" descr="Team member headshot">
            <a:extLst>
              <a:ext uri="{FF2B5EF4-FFF2-40B4-BE49-F238E27FC236}">
                <a16:creationId xmlns:a16="http://schemas.microsoft.com/office/drawing/2014/main" id="{641A3638-5C6C-A987-F477-8DFFF909FC7A}"/>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a:stretch/>
        </p:blipFill>
        <p:spPr/>
      </p:pic>
      <p:pic>
        <p:nvPicPr>
          <p:cNvPr id="24" name="Picture Placeholder 23" descr="Team member headshot">
            <a:extLst>
              <a:ext uri="{FF2B5EF4-FFF2-40B4-BE49-F238E27FC236}">
                <a16:creationId xmlns:a16="http://schemas.microsoft.com/office/drawing/2014/main" id="{AFEA4397-D577-529F-9C86-8FD4CB0D193E}"/>
              </a:ext>
            </a:extLst>
          </p:cNvPr>
          <p:cNvPicPr>
            <a:picLocks noGrp="1" noChangeAspect="1"/>
          </p:cNvPicPr>
          <p:nvPr>
            <p:ph type="pic" sz="quarter" idx="26"/>
          </p:nvPr>
        </p:nvPicPr>
        <p:blipFill rotWithShape="1">
          <a:blip r:embed="rId5">
            <a:extLst>
              <a:ext uri="{28A0092B-C50C-407E-A947-70E740481C1C}">
                <a14:useLocalDpi xmlns:a14="http://schemas.microsoft.com/office/drawing/2010/main" val="0"/>
              </a:ext>
            </a:extLst>
          </a:blip>
          <a:srcRect/>
          <a:stretch/>
        </p:blipFill>
        <p:spPr/>
      </p:pic>
      <p:sp>
        <p:nvSpPr>
          <p:cNvPr id="30" name="Slide Number Placeholder 29">
            <a:extLst>
              <a:ext uri="{FF2B5EF4-FFF2-40B4-BE49-F238E27FC236}">
                <a16:creationId xmlns:a16="http://schemas.microsoft.com/office/drawing/2014/main" id="{6063E35B-2924-C719-73C0-F4B6C4375A7C}"/>
              </a:ext>
            </a:extLst>
          </p:cNvPr>
          <p:cNvSpPr>
            <a:spLocks noGrp="1"/>
          </p:cNvSpPr>
          <p:nvPr>
            <p:ph type="sldNum" sz="quarter" idx="12"/>
          </p:nvPr>
        </p:nvSpPr>
        <p:spPr/>
        <p:txBody>
          <a:bodyPr/>
          <a:lstStyle/>
          <a:p>
            <a:fld id="{84D792B7-0397-C047-AE12-1A03F7E3DC83}" type="slidenum">
              <a:rPr lang="en-US" smtClean="0"/>
              <a:pPr/>
              <a:t>8</a:t>
            </a:fld>
            <a:endParaRPr lang="en-US" dirty="0"/>
          </a:p>
        </p:txBody>
      </p:sp>
      <p:sp>
        <p:nvSpPr>
          <p:cNvPr id="29" name="Footer Placeholder 28">
            <a:extLst>
              <a:ext uri="{FF2B5EF4-FFF2-40B4-BE49-F238E27FC236}">
                <a16:creationId xmlns:a16="http://schemas.microsoft.com/office/drawing/2014/main" id="{1C90C860-71D7-3254-59BB-786E990A9343}"/>
              </a:ext>
            </a:extLst>
          </p:cNvPr>
          <p:cNvSpPr>
            <a:spLocks noGrp="1"/>
          </p:cNvSpPr>
          <p:nvPr>
            <p:ph type="ftr" sz="quarter" idx="11"/>
          </p:nvPr>
        </p:nvSpPr>
        <p:spPr/>
        <p:txBody>
          <a:bodyPr/>
          <a:lstStyle/>
          <a:p>
            <a:r>
              <a:rPr lang="en-US"/>
              <a:t>presentation title</a:t>
            </a:r>
            <a:endParaRPr lang="en-US" dirty="0"/>
          </a:p>
        </p:txBody>
      </p:sp>
      <p:sp>
        <p:nvSpPr>
          <p:cNvPr id="28" name="Date Placeholder 27">
            <a:extLst>
              <a:ext uri="{FF2B5EF4-FFF2-40B4-BE49-F238E27FC236}">
                <a16:creationId xmlns:a16="http://schemas.microsoft.com/office/drawing/2014/main" id="{45D533FC-E84E-4BFA-C0FB-9883BC2FA404}"/>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836935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07CC-F57D-C682-BCC1-97ABF3D06211}"/>
              </a:ext>
            </a:extLst>
          </p:cNvPr>
          <p:cNvSpPr>
            <a:spLocks noGrp="1"/>
          </p:cNvSpPr>
          <p:nvPr>
            <p:ph type="title"/>
          </p:nvPr>
        </p:nvSpPr>
        <p:spPr/>
        <p:txBody>
          <a:bodyPr/>
          <a:lstStyle/>
          <a:p>
            <a:r>
              <a:rPr lang="en-US" dirty="0"/>
              <a:t>OUR Extended TEAM</a:t>
            </a:r>
          </a:p>
        </p:txBody>
      </p:sp>
      <p:pic>
        <p:nvPicPr>
          <p:cNvPr id="38" name="Picture Placeholder 37" descr="Team member headshot">
            <a:extLst>
              <a:ext uri="{FF2B5EF4-FFF2-40B4-BE49-F238E27FC236}">
                <a16:creationId xmlns:a16="http://schemas.microsoft.com/office/drawing/2014/main" id="{31750593-AA3E-0825-C6E6-1FB00913605A}"/>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90C12D66-2ED9-2378-9E40-AB8178B922D0}"/>
              </a:ext>
            </a:extLst>
          </p:cNvPr>
          <p:cNvSpPr>
            <a:spLocks noGrp="1"/>
          </p:cNvSpPr>
          <p:nvPr>
            <p:ph type="body" idx="1"/>
          </p:nvPr>
        </p:nvSpPr>
        <p:spPr/>
        <p:txBody>
          <a:bodyPr/>
          <a:lstStyle/>
          <a:p>
            <a:r>
              <a:rPr lang="en-US" dirty="0"/>
              <a:t>Takuma Hayashi​​</a:t>
            </a:r>
          </a:p>
        </p:txBody>
      </p:sp>
      <p:sp>
        <p:nvSpPr>
          <p:cNvPr id="7" name="Text Placeholder 6">
            <a:extLst>
              <a:ext uri="{FF2B5EF4-FFF2-40B4-BE49-F238E27FC236}">
                <a16:creationId xmlns:a16="http://schemas.microsoft.com/office/drawing/2014/main" id="{21AAAA96-4376-00C3-B83B-688B4E1A7124}"/>
              </a:ext>
            </a:extLst>
          </p:cNvPr>
          <p:cNvSpPr>
            <a:spLocks noGrp="1"/>
          </p:cNvSpPr>
          <p:nvPr>
            <p:ph type="body" idx="17"/>
          </p:nvPr>
        </p:nvSpPr>
        <p:spPr/>
        <p:txBody>
          <a:bodyPr/>
          <a:lstStyle/>
          <a:p>
            <a:r>
              <a:rPr lang="en-US" dirty="0"/>
              <a:t>president</a:t>
            </a:r>
          </a:p>
        </p:txBody>
      </p:sp>
      <p:pic>
        <p:nvPicPr>
          <p:cNvPr id="50" name="Picture Placeholder 49" descr="Team member headshot">
            <a:extLst>
              <a:ext uri="{FF2B5EF4-FFF2-40B4-BE49-F238E27FC236}">
                <a16:creationId xmlns:a16="http://schemas.microsoft.com/office/drawing/2014/main" id="{6600647E-60C5-62D4-8F85-B5D32EB9B861}"/>
              </a:ext>
            </a:extLst>
          </p:cNvPr>
          <p:cNvPicPr>
            <a:picLocks noGrp="1" noChangeAspect="1"/>
          </p:cNvPicPr>
          <p:nvPr>
            <p:ph type="pic" sz="quarter" idx="27"/>
          </p:nvPr>
        </p:nvPicPr>
        <p:blipFill rotWithShape="1">
          <a:blip r:embed="rId3">
            <a:extLst>
              <a:ext uri="{28A0092B-C50C-407E-A947-70E740481C1C}">
                <a14:useLocalDpi xmlns:a14="http://schemas.microsoft.com/office/drawing/2010/main" val="0"/>
              </a:ext>
            </a:extLst>
          </a:blip>
          <a:srcRect/>
          <a:stretch/>
        </p:blipFill>
        <p:spPr/>
      </p:pic>
      <p:sp>
        <p:nvSpPr>
          <p:cNvPr id="105" name="Text Placeholder 104">
            <a:extLst>
              <a:ext uri="{FF2B5EF4-FFF2-40B4-BE49-F238E27FC236}">
                <a16:creationId xmlns:a16="http://schemas.microsoft.com/office/drawing/2014/main" id="{5ED31890-00DD-D773-8150-C02BB73CBF8A}"/>
              </a:ext>
            </a:extLst>
          </p:cNvPr>
          <p:cNvSpPr>
            <a:spLocks noGrp="1"/>
          </p:cNvSpPr>
          <p:nvPr>
            <p:ph type="body" idx="35"/>
          </p:nvPr>
        </p:nvSpPr>
        <p:spPr/>
        <p:txBody>
          <a:bodyPr/>
          <a:lstStyle/>
          <a:p>
            <a:r>
              <a:rPr lang="en-US" dirty="0"/>
              <a:t>Graham barnes</a:t>
            </a:r>
          </a:p>
        </p:txBody>
      </p:sp>
      <p:sp>
        <p:nvSpPr>
          <p:cNvPr id="101" name="Text Placeholder 100">
            <a:extLst>
              <a:ext uri="{FF2B5EF4-FFF2-40B4-BE49-F238E27FC236}">
                <a16:creationId xmlns:a16="http://schemas.microsoft.com/office/drawing/2014/main" id="{6B737610-A6D2-642C-D97C-87E00F2B0A73}"/>
              </a:ext>
            </a:extLst>
          </p:cNvPr>
          <p:cNvSpPr>
            <a:spLocks noGrp="1"/>
          </p:cNvSpPr>
          <p:nvPr>
            <p:ph type="body" idx="31"/>
          </p:nvPr>
        </p:nvSpPr>
        <p:spPr/>
        <p:txBody>
          <a:bodyPr/>
          <a:lstStyle/>
          <a:p>
            <a:r>
              <a:rPr lang="en-US" dirty="0"/>
              <a:t>vp product</a:t>
            </a:r>
          </a:p>
        </p:txBody>
      </p:sp>
      <p:pic>
        <p:nvPicPr>
          <p:cNvPr id="36" name="Picture Placeholder 35" descr="Team member headshot">
            <a:extLst>
              <a:ext uri="{FF2B5EF4-FFF2-40B4-BE49-F238E27FC236}">
                <a16:creationId xmlns:a16="http://schemas.microsoft.com/office/drawing/2014/main" id="{90F9288F-4588-563D-D990-92AC1977BA52}"/>
              </a:ext>
            </a:extLst>
          </p:cNvPr>
          <p:cNvPicPr>
            <a:picLocks noGrp="1" noChangeAspect="1"/>
          </p:cNvPicPr>
          <p:nvPr>
            <p:ph type="pic" sz="quarter" idx="23"/>
          </p:nvPr>
        </p:nvPicPr>
        <p:blipFill rotWithShape="1">
          <a:blip r:embed="rId4">
            <a:extLst>
              <a:ext uri="{28A0092B-C50C-407E-A947-70E740481C1C}">
                <a14:useLocalDpi xmlns:a14="http://schemas.microsoft.com/office/drawing/2010/main" val="0"/>
              </a:ext>
            </a:extLst>
          </a:blip>
          <a:srcRect/>
          <a:stretch/>
        </p:blipFill>
        <p:spPr/>
      </p:pic>
      <p:sp>
        <p:nvSpPr>
          <p:cNvPr id="5" name="Text Placeholder 4">
            <a:extLst>
              <a:ext uri="{FF2B5EF4-FFF2-40B4-BE49-F238E27FC236}">
                <a16:creationId xmlns:a16="http://schemas.microsoft.com/office/drawing/2014/main" id="{3CF1C4FC-CCD5-21A7-3E28-F1237B3A4F19}"/>
              </a:ext>
            </a:extLst>
          </p:cNvPr>
          <p:cNvSpPr>
            <a:spLocks noGrp="1"/>
          </p:cNvSpPr>
          <p:nvPr>
            <p:ph type="body" idx="14"/>
          </p:nvPr>
        </p:nvSpPr>
        <p:spPr/>
        <p:txBody>
          <a:bodyPr/>
          <a:lstStyle/>
          <a:p>
            <a:r>
              <a:rPr lang="en-US" dirty="0"/>
              <a:t>Mirjam Nilsson</a:t>
            </a:r>
          </a:p>
        </p:txBody>
      </p:sp>
      <p:sp>
        <p:nvSpPr>
          <p:cNvPr id="9" name="Text Placeholder 8">
            <a:extLst>
              <a:ext uri="{FF2B5EF4-FFF2-40B4-BE49-F238E27FC236}">
                <a16:creationId xmlns:a16="http://schemas.microsoft.com/office/drawing/2014/main" id="{59C5E90A-B2DF-3D94-9F77-92E97E1F4928}"/>
              </a:ext>
            </a:extLst>
          </p:cNvPr>
          <p:cNvSpPr>
            <a:spLocks noGrp="1"/>
          </p:cNvSpPr>
          <p:nvPr>
            <p:ph type="body" idx="19"/>
          </p:nvPr>
        </p:nvSpPr>
        <p:spPr/>
        <p:txBody>
          <a:bodyPr/>
          <a:lstStyle/>
          <a:p>
            <a:r>
              <a:rPr lang="en-US" dirty="0"/>
              <a:t>chief operations </a:t>
            </a:r>
            <a:br>
              <a:rPr lang="en-US" dirty="0"/>
            </a:br>
            <a:r>
              <a:rPr lang="en-US" dirty="0"/>
              <a:t>officer</a:t>
            </a:r>
          </a:p>
          <a:p>
            <a:endParaRPr lang="en-US" dirty="0"/>
          </a:p>
        </p:txBody>
      </p:sp>
      <p:pic>
        <p:nvPicPr>
          <p:cNvPr id="112" name="Picture Placeholder 111" descr="Team member headshot">
            <a:extLst>
              <a:ext uri="{FF2B5EF4-FFF2-40B4-BE49-F238E27FC236}">
                <a16:creationId xmlns:a16="http://schemas.microsoft.com/office/drawing/2014/main" id="{A9133BBE-917F-FC3D-D464-25CBF8A9FB86}"/>
              </a:ext>
            </a:extLst>
          </p:cNvPr>
          <p:cNvPicPr>
            <a:picLocks noGrp="1" noChangeAspect="1"/>
          </p:cNvPicPr>
          <p:nvPr>
            <p:ph type="pic" sz="quarter" idx="28"/>
          </p:nvPr>
        </p:nvPicPr>
        <p:blipFill rotWithShape="1">
          <a:blip r:embed="rId5" cstate="hqprint">
            <a:extLst>
              <a:ext uri="{28A0092B-C50C-407E-A947-70E740481C1C}">
                <a14:useLocalDpi xmlns:a14="http://schemas.microsoft.com/office/drawing/2010/main"/>
              </a:ext>
            </a:extLst>
          </a:blip>
          <a:srcRect t="862" b="862"/>
          <a:stretch/>
        </p:blipFill>
        <p:spPr/>
      </p:pic>
      <p:sp>
        <p:nvSpPr>
          <p:cNvPr id="107" name="Text Placeholder 106">
            <a:extLst>
              <a:ext uri="{FF2B5EF4-FFF2-40B4-BE49-F238E27FC236}">
                <a16:creationId xmlns:a16="http://schemas.microsoft.com/office/drawing/2014/main" id="{1F57A814-726E-7869-EB28-D6A6E463A23E}"/>
              </a:ext>
            </a:extLst>
          </p:cNvPr>
          <p:cNvSpPr>
            <a:spLocks noGrp="1"/>
          </p:cNvSpPr>
          <p:nvPr>
            <p:ph type="body" idx="37"/>
          </p:nvPr>
        </p:nvSpPr>
        <p:spPr/>
        <p:txBody>
          <a:bodyPr/>
          <a:lstStyle/>
          <a:p>
            <a:r>
              <a:rPr lang="en-US" dirty="0"/>
              <a:t>rowan murphy</a:t>
            </a:r>
          </a:p>
        </p:txBody>
      </p:sp>
      <p:sp>
        <p:nvSpPr>
          <p:cNvPr id="103" name="Text Placeholder 102">
            <a:extLst>
              <a:ext uri="{FF2B5EF4-FFF2-40B4-BE49-F238E27FC236}">
                <a16:creationId xmlns:a16="http://schemas.microsoft.com/office/drawing/2014/main" id="{275A345D-6FBF-F9CD-BFA7-EB40E0B4FB01}"/>
              </a:ext>
            </a:extLst>
          </p:cNvPr>
          <p:cNvSpPr>
            <a:spLocks noGrp="1"/>
          </p:cNvSpPr>
          <p:nvPr>
            <p:ph type="body" idx="33"/>
          </p:nvPr>
        </p:nvSpPr>
        <p:spPr/>
        <p:txBody>
          <a:bodyPr/>
          <a:lstStyle/>
          <a:p>
            <a:r>
              <a:rPr lang="en-US" dirty="0"/>
              <a:t>seo strategist</a:t>
            </a:r>
          </a:p>
        </p:txBody>
      </p:sp>
      <p:pic>
        <p:nvPicPr>
          <p:cNvPr id="40" name="Picture Placeholder 39" descr="Team member headshot">
            <a:extLst>
              <a:ext uri="{FF2B5EF4-FFF2-40B4-BE49-F238E27FC236}">
                <a16:creationId xmlns:a16="http://schemas.microsoft.com/office/drawing/2014/main" id="{A3263237-AF90-2442-4108-50B97EFDA620}"/>
              </a:ext>
            </a:extLst>
          </p:cNvPr>
          <p:cNvPicPr>
            <a:picLocks noGrp="1" noChangeAspect="1"/>
          </p:cNvPicPr>
          <p:nvPr>
            <p:ph type="pic" sz="quarter" idx="24"/>
          </p:nvPr>
        </p:nvPicPr>
        <p:blipFill rotWithShape="1">
          <a:blip r:embed="rId6">
            <a:extLst>
              <a:ext uri="{28A0092B-C50C-407E-A947-70E740481C1C}">
                <a14:useLocalDpi xmlns:a14="http://schemas.microsoft.com/office/drawing/2010/main" val="0"/>
              </a:ext>
            </a:extLst>
          </a:blip>
          <a:srcRect/>
          <a:stretch/>
        </p:blipFill>
        <p:spPr/>
      </p:pic>
      <p:sp>
        <p:nvSpPr>
          <p:cNvPr id="6" name="Text Placeholder 5">
            <a:extLst>
              <a:ext uri="{FF2B5EF4-FFF2-40B4-BE49-F238E27FC236}">
                <a16:creationId xmlns:a16="http://schemas.microsoft.com/office/drawing/2014/main" id="{642336D1-B6E9-A85E-2BAD-474E0CB192CB}"/>
              </a:ext>
            </a:extLst>
          </p:cNvPr>
          <p:cNvSpPr>
            <a:spLocks noGrp="1"/>
          </p:cNvSpPr>
          <p:nvPr>
            <p:ph type="body" idx="15"/>
          </p:nvPr>
        </p:nvSpPr>
        <p:spPr/>
        <p:txBody>
          <a:bodyPr/>
          <a:lstStyle/>
          <a:p>
            <a:r>
              <a:rPr lang="en-US" dirty="0"/>
              <a:t>Flora Berggren</a:t>
            </a:r>
          </a:p>
        </p:txBody>
      </p:sp>
      <p:sp>
        <p:nvSpPr>
          <p:cNvPr id="10" name="Text Placeholder 9">
            <a:extLst>
              <a:ext uri="{FF2B5EF4-FFF2-40B4-BE49-F238E27FC236}">
                <a16:creationId xmlns:a16="http://schemas.microsoft.com/office/drawing/2014/main" id="{A164E607-D2B0-611F-E588-60CE21453F58}"/>
              </a:ext>
            </a:extLst>
          </p:cNvPr>
          <p:cNvSpPr>
            <a:spLocks noGrp="1"/>
          </p:cNvSpPr>
          <p:nvPr>
            <p:ph type="body" idx="20"/>
          </p:nvPr>
        </p:nvSpPr>
        <p:spPr/>
        <p:txBody>
          <a:bodyPr/>
          <a:lstStyle/>
          <a:p>
            <a:r>
              <a:rPr lang="en-US" dirty="0"/>
              <a:t>chief executive </a:t>
            </a:r>
            <a:br>
              <a:rPr lang="en-US" dirty="0"/>
            </a:br>
            <a:r>
              <a:rPr lang="en-US" dirty="0"/>
              <a:t>officer</a:t>
            </a:r>
          </a:p>
        </p:txBody>
      </p:sp>
      <p:pic>
        <p:nvPicPr>
          <p:cNvPr id="46" name="Picture Placeholder 45" descr="Team member headshot">
            <a:extLst>
              <a:ext uri="{FF2B5EF4-FFF2-40B4-BE49-F238E27FC236}">
                <a16:creationId xmlns:a16="http://schemas.microsoft.com/office/drawing/2014/main" id="{59ADFB3B-038A-6C99-A001-0857DDE5DE9A}"/>
              </a:ext>
            </a:extLst>
          </p:cNvPr>
          <p:cNvPicPr>
            <a:picLocks noGrp="1" noChangeAspect="1"/>
          </p:cNvPicPr>
          <p:nvPr>
            <p:ph type="pic" sz="quarter" idx="29"/>
          </p:nvPr>
        </p:nvPicPr>
        <p:blipFill rotWithShape="1">
          <a:blip r:embed="rId7">
            <a:extLst>
              <a:ext uri="{28A0092B-C50C-407E-A947-70E740481C1C}">
                <a14:useLocalDpi xmlns:a14="http://schemas.microsoft.com/office/drawing/2010/main" val="0"/>
              </a:ext>
            </a:extLst>
          </a:blip>
          <a:srcRect/>
          <a:stretch/>
        </p:blipFill>
        <p:spPr/>
      </p:pic>
      <p:sp>
        <p:nvSpPr>
          <p:cNvPr id="108" name="Text Placeholder 107">
            <a:extLst>
              <a:ext uri="{FF2B5EF4-FFF2-40B4-BE49-F238E27FC236}">
                <a16:creationId xmlns:a16="http://schemas.microsoft.com/office/drawing/2014/main" id="{820B9948-7506-7F62-A711-98BD545EF51C}"/>
              </a:ext>
            </a:extLst>
          </p:cNvPr>
          <p:cNvSpPr>
            <a:spLocks noGrp="1"/>
          </p:cNvSpPr>
          <p:nvPr>
            <p:ph type="body" idx="38"/>
          </p:nvPr>
        </p:nvSpPr>
        <p:spPr/>
        <p:txBody>
          <a:bodyPr/>
          <a:lstStyle/>
          <a:p>
            <a:r>
              <a:rPr lang="en-US" dirty="0"/>
              <a:t>ELIZAbeth moore</a:t>
            </a:r>
          </a:p>
        </p:txBody>
      </p:sp>
      <p:sp>
        <p:nvSpPr>
          <p:cNvPr id="104" name="Text Placeholder 103">
            <a:extLst>
              <a:ext uri="{FF2B5EF4-FFF2-40B4-BE49-F238E27FC236}">
                <a16:creationId xmlns:a16="http://schemas.microsoft.com/office/drawing/2014/main" id="{67A34A18-3416-8CBD-2BD7-ACB6FE56E74B}"/>
              </a:ext>
            </a:extLst>
          </p:cNvPr>
          <p:cNvSpPr>
            <a:spLocks noGrp="1"/>
          </p:cNvSpPr>
          <p:nvPr>
            <p:ph type="body" idx="34"/>
          </p:nvPr>
        </p:nvSpPr>
        <p:spPr/>
        <p:txBody>
          <a:bodyPr/>
          <a:lstStyle/>
          <a:p>
            <a:r>
              <a:rPr lang="en-US" dirty="0"/>
              <a:t>product designer</a:t>
            </a:r>
          </a:p>
        </p:txBody>
      </p:sp>
      <p:pic>
        <p:nvPicPr>
          <p:cNvPr id="42" name="Picture Placeholder 41" descr="Team member headshot">
            <a:extLst>
              <a:ext uri="{FF2B5EF4-FFF2-40B4-BE49-F238E27FC236}">
                <a16:creationId xmlns:a16="http://schemas.microsoft.com/office/drawing/2014/main" id="{DF7F102A-3DD5-34C6-EE0F-C4FB07CD0697}"/>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Lst>
          </a:blip>
          <a:srcRect/>
          <a:stretch/>
        </p:blipFill>
        <p:spPr/>
      </p:pic>
      <p:sp>
        <p:nvSpPr>
          <p:cNvPr id="4" name="Text Placeholder 3">
            <a:extLst>
              <a:ext uri="{FF2B5EF4-FFF2-40B4-BE49-F238E27FC236}">
                <a16:creationId xmlns:a16="http://schemas.microsoft.com/office/drawing/2014/main" id="{1752E91D-0BF9-6D9C-6410-264DCA3E132A}"/>
              </a:ext>
            </a:extLst>
          </p:cNvPr>
          <p:cNvSpPr>
            <a:spLocks noGrp="1"/>
          </p:cNvSpPr>
          <p:nvPr>
            <p:ph type="body" sz="quarter" idx="3"/>
          </p:nvPr>
        </p:nvSpPr>
        <p:spPr/>
        <p:txBody>
          <a:bodyPr/>
          <a:lstStyle/>
          <a:p>
            <a:r>
              <a:rPr lang="en-US" dirty="0"/>
              <a:t>Rajesh Santoshi</a:t>
            </a:r>
          </a:p>
        </p:txBody>
      </p:sp>
      <p:sp>
        <p:nvSpPr>
          <p:cNvPr id="8" name="Text Placeholder 7">
            <a:extLst>
              <a:ext uri="{FF2B5EF4-FFF2-40B4-BE49-F238E27FC236}">
                <a16:creationId xmlns:a16="http://schemas.microsoft.com/office/drawing/2014/main" id="{819BD7C0-7C12-7F9A-9BE4-17BE4D2E2171}"/>
              </a:ext>
            </a:extLst>
          </p:cNvPr>
          <p:cNvSpPr>
            <a:spLocks noGrp="1"/>
          </p:cNvSpPr>
          <p:nvPr>
            <p:ph type="body" sz="quarter" idx="18"/>
          </p:nvPr>
        </p:nvSpPr>
        <p:spPr/>
        <p:txBody>
          <a:bodyPr/>
          <a:lstStyle/>
          <a:p>
            <a:r>
              <a:rPr lang="en-US" dirty="0"/>
              <a:t>vp marketing</a:t>
            </a:r>
          </a:p>
        </p:txBody>
      </p:sp>
      <p:pic>
        <p:nvPicPr>
          <p:cNvPr id="44" name="Picture Placeholder 43" descr="Team member headshot">
            <a:extLst>
              <a:ext uri="{FF2B5EF4-FFF2-40B4-BE49-F238E27FC236}">
                <a16:creationId xmlns:a16="http://schemas.microsoft.com/office/drawing/2014/main" id="{27984208-F03C-2F74-41C6-5DB96DD5F8A7}"/>
              </a:ext>
            </a:extLst>
          </p:cNvPr>
          <p:cNvPicPr>
            <a:picLocks noGrp="1" noChangeAspect="1"/>
          </p:cNvPicPr>
          <p:nvPr>
            <p:ph type="pic" sz="quarter" idx="30"/>
          </p:nvPr>
        </p:nvPicPr>
        <p:blipFill rotWithShape="1">
          <a:blip r:embed="rId9">
            <a:extLst>
              <a:ext uri="{28A0092B-C50C-407E-A947-70E740481C1C}">
                <a14:useLocalDpi xmlns:a14="http://schemas.microsoft.com/office/drawing/2010/main" val="0"/>
              </a:ext>
            </a:extLst>
          </a:blip>
          <a:srcRect/>
          <a:stretch/>
        </p:blipFill>
        <p:spPr/>
      </p:pic>
      <p:sp>
        <p:nvSpPr>
          <p:cNvPr id="106" name="Text Placeholder 105">
            <a:extLst>
              <a:ext uri="{FF2B5EF4-FFF2-40B4-BE49-F238E27FC236}">
                <a16:creationId xmlns:a16="http://schemas.microsoft.com/office/drawing/2014/main" id="{75A67C8C-EC3C-C8CD-4B61-448ED3DDD725}"/>
              </a:ext>
            </a:extLst>
          </p:cNvPr>
          <p:cNvSpPr>
            <a:spLocks noGrp="1"/>
          </p:cNvSpPr>
          <p:nvPr>
            <p:ph type="body" sz="quarter" idx="36"/>
          </p:nvPr>
        </p:nvSpPr>
        <p:spPr/>
        <p:txBody>
          <a:bodyPr/>
          <a:lstStyle/>
          <a:p>
            <a:r>
              <a:rPr lang="en-US" dirty="0"/>
              <a:t>robin kline</a:t>
            </a:r>
          </a:p>
        </p:txBody>
      </p:sp>
      <p:sp>
        <p:nvSpPr>
          <p:cNvPr id="102" name="Text Placeholder 101">
            <a:extLst>
              <a:ext uri="{FF2B5EF4-FFF2-40B4-BE49-F238E27FC236}">
                <a16:creationId xmlns:a16="http://schemas.microsoft.com/office/drawing/2014/main" id="{12ACC907-1C7F-A5B0-9DB8-AA04DAFB2D53}"/>
              </a:ext>
            </a:extLst>
          </p:cNvPr>
          <p:cNvSpPr>
            <a:spLocks noGrp="1"/>
          </p:cNvSpPr>
          <p:nvPr>
            <p:ph type="body" sz="quarter" idx="32"/>
          </p:nvPr>
        </p:nvSpPr>
        <p:spPr/>
        <p:txBody>
          <a:bodyPr/>
          <a:lstStyle/>
          <a:p>
            <a:r>
              <a:rPr lang="en-US" dirty="0"/>
              <a:t>content developer</a:t>
            </a:r>
          </a:p>
        </p:txBody>
      </p:sp>
      <p:sp>
        <p:nvSpPr>
          <p:cNvPr id="154" name="Slide Number Placeholder 153">
            <a:extLst>
              <a:ext uri="{FF2B5EF4-FFF2-40B4-BE49-F238E27FC236}">
                <a16:creationId xmlns:a16="http://schemas.microsoft.com/office/drawing/2014/main" id="{CBCC4759-150B-E28F-8306-FB9222EF6D1F}"/>
              </a:ext>
            </a:extLst>
          </p:cNvPr>
          <p:cNvSpPr>
            <a:spLocks noGrp="1"/>
          </p:cNvSpPr>
          <p:nvPr>
            <p:ph type="sldNum" sz="quarter" idx="12"/>
          </p:nvPr>
        </p:nvSpPr>
        <p:spPr/>
        <p:txBody>
          <a:bodyPr/>
          <a:lstStyle/>
          <a:p>
            <a:fld id="{84D792B7-0397-C047-AE12-1A03F7E3DC83}" type="slidenum">
              <a:rPr lang="en-US" smtClean="0"/>
              <a:pPr/>
              <a:t>9</a:t>
            </a:fld>
            <a:endParaRPr lang="en-US" dirty="0"/>
          </a:p>
        </p:txBody>
      </p:sp>
      <p:sp>
        <p:nvSpPr>
          <p:cNvPr id="153" name="Footer Placeholder 152">
            <a:extLst>
              <a:ext uri="{FF2B5EF4-FFF2-40B4-BE49-F238E27FC236}">
                <a16:creationId xmlns:a16="http://schemas.microsoft.com/office/drawing/2014/main" id="{F8500094-CFA8-53C1-A63B-CA6AEDA20B26}"/>
              </a:ext>
            </a:extLst>
          </p:cNvPr>
          <p:cNvSpPr>
            <a:spLocks noGrp="1"/>
          </p:cNvSpPr>
          <p:nvPr>
            <p:ph type="ftr" sz="quarter" idx="11"/>
          </p:nvPr>
        </p:nvSpPr>
        <p:spPr/>
        <p:txBody>
          <a:bodyPr/>
          <a:lstStyle/>
          <a:p>
            <a:r>
              <a:rPr lang="en-US"/>
              <a:t>presentation title</a:t>
            </a:r>
            <a:endParaRPr lang="en-US" dirty="0"/>
          </a:p>
        </p:txBody>
      </p:sp>
      <p:sp>
        <p:nvSpPr>
          <p:cNvPr id="152" name="Date Placeholder 151">
            <a:extLst>
              <a:ext uri="{FF2B5EF4-FFF2-40B4-BE49-F238E27FC236}">
                <a16:creationId xmlns:a16="http://schemas.microsoft.com/office/drawing/2014/main" id="{4C1F54E3-B268-CFF0-AA08-E9B004B5EFCB}"/>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956981245"/>
      </p:ext>
    </p:extLst>
  </p:cSld>
  <p:clrMapOvr>
    <a:masterClrMapping/>
  </p:clrMapOvr>
</p:sld>
</file>

<file path=ppt/theme/theme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y-Design-Berlin-Presentation_Win32_SW_v11" id="{A1E1012F-E9F8-4F40-92C8-C50A5DD6BDB3}" vid="{84DD5023-C7E9-4B03-B2A5-92320E38EF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B8FCA9-2C7D-45A4-87C8-02C272E9F4DD}">
  <ds:schemaRefs>
    <ds:schemaRef ds:uri="http://schemas.microsoft.com/sharepoint/v3/contenttype/forms"/>
  </ds:schemaRefs>
</ds:datastoreItem>
</file>

<file path=customXml/itemProps2.xml><?xml version="1.0" encoding="utf-8"?>
<ds:datastoreItem xmlns:ds="http://schemas.openxmlformats.org/officeDocument/2006/customXml" ds:itemID="{339B373E-6FDE-4773-A0C6-CDA9846E30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C741A42-9646-4B63-A6BC-7DA2EE5F87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City design</Template>
  <TotalTime>95</TotalTime>
  <Words>753</Words>
  <Application>Microsoft Office PowerPoint</Application>
  <PresentationFormat>Widescreen</PresentationFormat>
  <Paragraphs>156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LT Pro</vt:lpstr>
      <vt:lpstr>Calibri</vt:lpstr>
      <vt:lpstr>Felix Titling</vt:lpstr>
      <vt:lpstr>Gill Sans Nova Light</vt:lpstr>
      <vt:lpstr>Wingdings</vt:lpstr>
      <vt:lpstr>Office Theme</vt:lpstr>
      <vt:lpstr>STUDENT MANAGEMENT SYSTEM</vt:lpstr>
      <vt:lpstr>A PRESENTATION BY  ANUSHKA KADAM (RA2011031010069) YASH SINHA (RA2011031010077) UDAY BHARADIYA (RA2011031010102)</vt:lpstr>
      <vt:lpstr>Agenda</vt:lpstr>
      <vt:lpstr>PowerPoint Presentation</vt:lpstr>
      <vt:lpstr>List of General and Unique Services in the database application</vt:lpstr>
      <vt:lpstr>AREAS OF GROWTH</vt:lpstr>
      <vt:lpstr>Business opportunities are like buses. There's always another one coming.</vt:lpstr>
      <vt:lpstr>OUR TEAM</vt:lpstr>
      <vt:lpstr>OUR Extended TEAM</vt:lpstr>
      <vt:lpstr>PLANS FOR PRODUCT LAUNCH</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MANAGEMENT SYSTEM</dc:title>
  <dc:creator>UDAY BHARADIYA</dc:creator>
  <cp:lastModifiedBy>UDAY BHARADIYA</cp:lastModifiedBy>
  <cp:revision>1</cp:revision>
  <dcterms:created xsi:type="dcterms:W3CDTF">2023-03-15T16:52:19Z</dcterms:created>
  <dcterms:modified xsi:type="dcterms:W3CDTF">2023-03-16T07:24:57Z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